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2.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1" r:id="rId1"/>
    <p:sldMasterId id="2147483732" r:id="rId2"/>
  </p:sldMasterIdLst>
  <p:notesMasterIdLst>
    <p:notesMasterId r:id="rId44"/>
  </p:notesMasterIdLst>
  <p:sldIdLst>
    <p:sldId id="256" r:id="rId3"/>
    <p:sldId id="352" r:id="rId4"/>
    <p:sldId id="272" r:id="rId5"/>
    <p:sldId id="271" r:id="rId6"/>
    <p:sldId id="261" r:id="rId7"/>
    <p:sldId id="350" r:id="rId8"/>
    <p:sldId id="351" r:id="rId9"/>
    <p:sldId id="391" r:id="rId10"/>
    <p:sldId id="392" r:id="rId11"/>
    <p:sldId id="393" r:id="rId12"/>
    <p:sldId id="394" r:id="rId13"/>
    <p:sldId id="395" r:id="rId14"/>
    <p:sldId id="396" r:id="rId15"/>
    <p:sldId id="264" r:id="rId16"/>
    <p:sldId id="390" r:id="rId17"/>
    <p:sldId id="258" r:id="rId18"/>
    <p:sldId id="259" r:id="rId19"/>
    <p:sldId id="260" r:id="rId20"/>
    <p:sldId id="385" r:id="rId21"/>
    <p:sldId id="398" r:id="rId22"/>
    <p:sldId id="399" r:id="rId23"/>
    <p:sldId id="400" r:id="rId24"/>
    <p:sldId id="397" r:id="rId25"/>
    <p:sldId id="386" r:id="rId26"/>
    <p:sldId id="387" r:id="rId27"/>
    <p:sldId id="388" r:id="rId28"/>
    <p:sldId id="389" r:id="rId29"/>
    <p:sldId id="262" r:id="rId30"/>
    <p:sldId id="263" r:id="rId31"/>
    <p:sldId id="354" r:id="rId32"/>
    <p:sldId id="273" r:id="rId33"/>
    <p:sldId id="384" r:id="rId34"/>
    <p:sldId id="353" r:id="rId35"/>
    <p:sldId id="284" r:id="rId36"/>
    <p:sldId id="285" r:id="rId37"/>
    <p:sldId id="286" r:id="rId38"/>
    <p:sldId id="291" r:id="rId39"/>
    <p:sldId id="289" r:id="rId40"/>
    <p:sldId id="297" r:id="rId41"/>
    <p:sldId id="349" r:id="rId42"/>
    <p:sldId id="298" r:id="rId43"/>
  </p:sldIdLst>
  <p:sldSz cx="9144000" cy="5143500" type="screen16x9"/>
  <p:notesSz cx="6858000" cy="9144000"/>
  <p:embeddedFontLst>
    <p:embeddedFont>
      <p:font typeface="Calibri" panose="020F0502020204030204" pitchFamily="34" charset="0"/>
      <p:regular r:id="rId45"/>
      <p:bold r:id="rId46"/>
      <p:italic r:id="rId47"/>
      <p:boldItalic r:id="rId48"/>
    </p:embeddedFont>
    <p:embeddedFont>
      <p:font typeface="Comic Sans MS" panose="030F0702030302020204" pitchFamily="66" charset="0"/>
      <p:regular r:id="rId49"/>
      <p:bold r:id="rId50"/>
      <p:italic r:id="rId51"/>
      <p:boldItalic r:id="rId52"/>
    </p:embeddedFont>
    <p:embeddedFont>
      <p:font typeface="Trebuchet MS" panose="020B0603020202020204" pitchFamily="34" charset="0"/>
      <p:regular r:id="rId53"/>
      <p:bold r:id="rId54"/>
      <p:italic r:id="rId55"/>
      <p:boldItalic r:id="rId56"/>
    </p:embeddedFont>
    <p:embeddedFont>
      <p:font typeface="Verdana" panose="020B060403050404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65C6AA-E3DA-4B78-87ED-190F47FA7F2E}">
  <a:tblStyle styleId="{5165C6AA-E3DA-4B78-87ED-190F47FA7F2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4" d="100"/>
          <a:sy n="84" d="100"/>
        </p:scale>
        <p:origin x="780" y="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0.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 PRASHANTH MALLELLU" userId="8c22f34d72b67fc6" providerId="LiveId" clId="{988D16F9-541B-4C39-B6AE-3B18329C0CFA}"/>
    <pc:docChg chg="undo custSel addSld delSld modSld sldOrd">
      <pc:chgData name="SAI PRASHANTH MALLELLU" userId="8c22f34d72b67fc6" providerId="LiveId" clId="{988D16F9-541B-4C39-B6AE-3B18329C0CFA}" dt="2021-03-22T06:38:51.165" v="460" actId="1035"/>
      <pc:docMkLst>
        <pc:docMk/>
      </pc:docMkLst>
      <pc:sldChg chg="ord">
        <pc:chgData name="SAI PRASHANTH MALLELLU" userId="8c22f34d72b67fc6" providerId="LiveId" clId="{988D16F9-541B-4C39-B6AE-3B18329C0CFA}" dt="2021-03-22T06:18:36.917" v="39"/>
        <pc:sldMkLst>
          <pc:docMk/>
          <pc:sldMk cId="0" sldId="261"/>
        </pc:sldMkLst>
      </pc:sldChg>
      <pc:sldChg chg="modSp add mod">
        <pc:chgData name="SAI PRASHANTH MALLELLU" userId="8c22f34d72b67fc6" providerId="LiveId" clId="{988D16F9-541B-4C39-B6AE-3B18329C0CFA}" dt="2021-03-22T06:26:49.376" v="243" actId="1076"/>
        <pc:sldMkLst>
          <pc:docMk/>
          <pc:sldMk cId="0" sldId="262"/>
        </pc:sldMkLst>
        <pc:spChg chg="mod">
          <ac:chgData name="SAI PRASHANTH MALLELLU" userId="8c22f34d72b67fc6" providerId="LiveId" clId="{988D16F9-541B-4C39-B6AE-3B18329C0CFA}" dt="2021-03-22T06:26:49.376" v="243" actId="1076"/>
          <ac:spMkLst>
            <pc:docMk/>
            <pc:sldMk cId="0" sldId="262"/>
            <ac:spMk id="2" creationId="{00000000-0000-0000-0000-000000000000}"/>
          </ac:spMkLst>
        </pc:spChg>
        <pc:grpChg chg="mod">
          <ac:chgData name="SAI PRASHANTH MALLELLU" userId="8c22f34d72b67fc6" providerId="LiveId" clId="{988D16F9-541B-4C39-B6AE-3B18329C0CFA}" dt="2021-03-22T06:26:42.161" v="241" actId="1076"/>
          <ac:grpSpMkLst>
            <pc:docMk/>
            <pc:sldMk cId="0" sldId="262"/>
            <ac:grpSpMk id="7" creationId="{00000000-0000-0000-0000-000000000000}"/>
          </ac:grpSpMkLst>
        </pc:grpChg>
      </pc:sldChg>
      <pc:sldChg chg="modSp add mod">
        <pc:chgData name="SAI PRASHANTH MALLELLU" userId="8c22f34d72b67fc6" providerId="LiveId" clId="{988D16F9-541B-4C39-B6AE-3B18329C0CFA}" dt="2021-03-22T06:27:17.985" v="283" actId="1076"/>
        <pc:sldMkLst>
          <pc:docMk/>
          <pc:sldMk cId="0" sldId="263"/>
        </pc:sldMkLst>
        <pc:spChg chg="mod">
          <ac:chgData name="SAI PRASHANTH MALLELLU" userId="8c22f34d72b67fc6" providerId="LiveId" clId="{988D16F9-541B-4C39-B6AE-3B18329C0CFA}" dt="2021-03-22T06:27:04.071" v="247" actId="14100"/>
          <ac:spMkLst>
            <pc:docMk/>
            <pc:sldMk cId="0" sldId="263"/>
            <ac:spMk id="23" creationId="{00000000-0000-0000-0000-000000000000}"/>
          </ac:spMkLst>
        </pc:spChg>
        <pc:grpChg chg="mod">
          <ac:chgData name="SAI PRASHANTH MALLELLU" userId="8c22f34d72b67fc6" providerId="LiveId" clId="{988D16F9-541B-4C39-B6AE-3B18329C0CFA}" dt="2021-03-22T06:27:17.985" v="283" actId="1076"/>
          <ac:grpSpMkLst>
            <pc:docMk/>
            <pc:sldMk cId="0" sldId="263"/>
            <ac:grpSpMk id="2" creationId="{00000000-0000-0000-0000-000000000000}"/>
          </ac:grpSpMkLst>
        </pc:grpChg>
      </pc:sldChg>
      <pc:sldChg chg="modSp add mod">
        <pc:chgData name="SAI PRASHANTH MALLELLU" userId="8c22f34d72b67fc6" providerId="LiveId" clId="{988D16F9-541B-4C39-B6AE-3B18329C0CFA}" dt="2021-03-22T06:34:15.652" v="440" actId="1076"/>
        <pc:sldMkLst>
          <pc:docMk/>
          <pc:sldMk cId="0" sldId="264"/>
        </pc:sldMkLst>
        <pc:spChg chg="mod">
          <ac:chgData name="SAI PRASHANTH MALLELLU" userId="8c22f34d72b67fc6" providerId="LiveId" clId="{988D16F9-541B-4C39-B6AE-3B18329C0CFA}" dt="2021-03-22T06:34:12.135" v="439" actId="1076"/>
          <ac:spMkLst>
            <pc:docMk/>
            <pc:sldMk cId="0" sldId="264"/>
            <ac:spMk id="2" creationId="{00000000-0000-0000-0000-000000000000}"/>
          </ac:spMkLst>
        </pc:spChg>
        <pc:grpChg chg="mod">
          <ac:chgData name="SAI PRASHANTH MALLELLU" userId="8c22f34d72b67fc6" providerId="LiveId" clId="{988D16F9-541B-4C39-B6AE-3B18329C0CFA}" dt="2021-03-22T06:34:15.652" v="440" actId="1076"/>
          <ac:grpSpMkLst>
            <pc:docMk/>
            <pc:sldMk cId="0" sldId="264"/>
            <ac:grpSpMk id="3" creationId="{00000000-0000-0000-0000-000000000000}"/>
          </ac:grpSpMkLst>
        </pc:grpChg>
      </pc:sldChg>
      <pc:sldChg chg="ord">
        <pc:chgData name="SAI PRASHANTH MALLELLU" userId="8c22f34d72b67fc6" providerId="LiveId" clId="{988D16F9-541B-4C39-B6AE-3B18329C0CFA}" dt="2021-03-22T06:18:08.174" v="31"/>
        <pc:sldMkLst>
          <pc:docMk/>
          <pc:sldMk cId="0" sldId="271"/>
        </pc:sldMkLst>
      </pc:sldChg>
      <pc:sldChg chg="ord">
        <pc:chgData name="SAI PRASHANTH MALLELLU" userId="8c22f34d72b67fc6" providerId="LiveId" clId="{988D16F9-541B-4C39-B6AE-3B18329C0CFA}" dt="2021-03-22T06:18:15.303" v="33"/>
        <pc:sldMkLst>
          <pc:docMk/>
          <pc:sldMk cId="0" sldId="272"/>
        </pc:sldMkLst>
      </pc:sldChg>
      <pc:sldChg chg="delSp modSp mod">
        <pc:chgData name="SAI PRASHANTH MALLELLU" userId="8c22f34d72b67fc6" providerId="LiveId" clId="{988D16F9-541B-4C39-B6AE-3B18329C0CFA}" dt="2021-03-22T06:20:34.264" v="73" actId="478"/>
        <pc:sldMkLst>
          <pc:docMk/>
          <pc:sldMk cId="0" sldId="284"/>
        </pc:sldMkLst>
        <pc:spChg chg="mod">
          <ac:chgData name="SAI PRASHANTH MALLELLU" userId="8c22f34d72b67fc6" providerId="LiveId" clId="{988D16F9-541B-4C39-B6AE-3B18329C0CFA}" dt="2021-03-22T06:20:32.305" v="72" actId="1076"/>
          <ac:spMkLst>
            <pc:docMk/>
            <pc:sldMk cId="0" sldId="284"/>
            <ac:spMk id="837" creationId="{00000000-0000-0000-0000-000000000000}"/>
          </ac:spMkLst>
        </pc:spChg>
        <pc:picChg chg="del">
          <ac:chgData name="SAI PRASHANTH MALLELLU" userId="8c22f34d72b67fc6" providerId="LiveId" clId="{988D16F9-541B-4C39-B6AE-3B18329C0CFA}" dt="2021-03-22T06:20:34.264" v="73" actId="478"/>
          <ac:picMkLst>
            <pc:docMk/>
            <pc:sldMk cId="0" sldId="284"/>
            <ac:picMk id="838" creationId="{00000000-0000-0000-0000-000000000000}"/>
          </ac:picMkLst>
        </pc:picChg>
        <pc:picChg chg="del">
          <ac:chgData name="SAI PRASHANTH MALLELLU" userId="8c22f34d72b67fc6" providerId="LiveId" clId="{988D16F9-541B-4C39-B6AE-3B18329C0CFA}" dt="2021-03-22T06:20:13.536" v="69" actId="478"/>
          <ac:picMkLst>
            <pc:docMk/>
            <pc:sldMk cId="0" sldId="284"/>
            <ac:picMk id="839" creationId="{00000000-0000-0000-0000-000000000000}"/>
          </ac:picMkLst>
        </pc:picChg>
      </pc:sldChg>
      <pc:sldChg chg="modSp mod">
        <pc:chgData name="SAI PRASHANTH MALLELLU" userId="8c22f34d72b67fc6" providerId="LiveId" clId="{988D16F9-541B-4C39-B6AE-3B18329C0CFA}" dt="2021-03-22T06:20:57.108" v="75" actId="1076"/>
        <pc:sldMkLst>
          <pc:docMk/>
          <pc:sldMk cId="0" sldId="286"/>
        </pc:sldMkLst>
        <pc:spChg chg="mod">
          <ac:chgData name="SAI PRASHANTH MALLELLU" userId="8c22f34d72b67fc6" providerId="LiveId" clId="{988D16F9-541B-4C39-B6AE-3B18329C0CFA}" dt="2021-03-22T06:20:52.904" v="74" actId="14100"/>
          <ac:spMkLst>
            <pc:docMk/>
            <pc:sldMk cId="0" sldId="286"/>
            <ac:spMk id="852" creationId="{00000000-0000-0000-0000-000000000000}"/>
          </ac:spMkLst>
        </pc:spChg>
        <pc:picChg chg="mod">
          <ac:chgData name="SAI PRASHANTH MALLELLU" userId="8c22f34d72b67fc6" providerId="LiveId" clId="{988D16F9-541B-4C39-B6AE-3B18329C0CFA}" dt="2021-03-22T06:20:57.108" v="75" actId="1076"/>
          <ac:picMkLst>
            <pc:docMk/>
            <pc:sldMk cId="0" sldId="286"/>
            <ac:picMk id="851" creationId="{00000000-0000-0000-0000-000000000000}"/>
          </ac:picMkLst>
        </pc:picChg>
      </pc:sldChg>
      <pc:sldChg chg="modSp mod">
        <pc:chgData name="SAI PRASHANTH MALLELLU" userId="8c22f34d72b67fc6" providerId="LiveId" clId="{988D16F9-541B-4C39-B6AE-3B18329C0CFA}" dt="2021-03-22T06:18:31.907" v="37" actId="1038"/>
        <pc:sldMkLst>
          <pc:docMk/>
          <pc:sldMk cId="4230913041" sldId="350"/>
        </pc:sldMkLst>
        <pc:picChg chg="mod">
          <ac:chgData name="SAI PRASHANTH MALLELLU" userId="8c22f34d72b67fc6" providerId="LiveId" clId="{988D16F9-541B-4C39-B6AE-3B18329C0CFA}" dt="2021-03-22T06:18:31.907" v="37" actId="1038"/>
          <ac:picMkLst>
            <pc:docMk/>
            <pc:sldMk cId="4230913041" sldId="350"/>
            <ac:picMk id="4" creationId="{00000000-0000-0000-0000-000000000000}"/>
          </ac:picMkLst>
        </pc:picChg>
      </pc:sldChg>
      <pc:sldChg chg="modSp mod">
        <pc:chgData name="SAI PRASHANTH MALLELLU" userId="8c22f34d72b67fc6" providerId="LiveId" clId="{988D16F9-541B-4C39-B6AE-3B18329C0CFA}" dt="2021-03-22T06:28:32.349" v="306" actId="1076"/>
        <pc:sldMkLst>
          <pc:docMk/>
          <pc:sldMk cId="0" sldId="351"/>
        </pc:sldMkLst>
        <pc:spChg chg="mod">
          <ac:chgData name="SAI PRASHANTH MALLELLU" userId="8c22f34d72b67fc6" providerId="LiveId" clId="{988D16F9-541B-4C39-B6AE-3B18329C0CFA}" dt="2021-03-22T06:28:32.349" v="306" actId="1076"/>
          <ac:spMkLst>
            <pc:docMk/>
            <pc:sldMk cId="0" sldId="351"/>
            <ac:spMk id="4" creationId="{00000000-0000-0000-0000-000000000000}"/>
          </ac:spMkLst>
        </pc:spChg>
      </pc:sldChg>
      <pc:sldChg chg="modSp add mod ord">
        <pc:chgData name="SAI PRASHANTH MALLELLU" userId="8c22f34d72b67fc6" providerId="LiveId" clId="{988D16F9-541B-4C39-B6AE-3B18329C0CFA}" dt="2021-03-22T06:17:58.707" v="29"/>
        <pc:sldMkLst>
          <pc:docMk/>
          <pc:sldMk cId="3564986805" sldId="352"/>
        </pc:sldMkLst>
        <pc:spChg chg="mod">
          <ac:chgData name="SAI PRASHANTH MALLELLU" userId="8c22f34d72b67fc6" providerId="LiveId" clId="{988D16F9-541B-4C39-B6AE-3B18329C0CFA}" dt="2021-03-22T06:17:45.170" v="27" actId="313"/>
          <ac:spMkLst>
            <pc:docMk/>
            <pc:sldMk cId="3564986805" sldId="352"/>
            <ac:spMk id="4" creationId="{00000000-0000-0000-0000-000000000000}"/>
          </ac:spMkLst>
        </pc:spChg>
      </pc:sldChg>
      <pc:sldChg chg="add del">
        <pc:chgData name="SAI PRASHANTH MALLELLU" userId="8c22f34d72b67fc6" providerId="LiveId" clId="{988D16F9-541B-4C39-B6AE-3B18329C0CFA}" dt="2021-03-22T06:19:03.679" v="41"/>
        <pc:sldMkLst>
          <pc:docMk/>
          <pc:sldMk cId="434839516" sldId="353"/>
        </pc:sldMkLst>
      </pc:sldChg>
      <pc:sldChg chg="addSp delSp modSp add mod">
        <pc:chgData name="SAI PRASHANTH MALLELLU" userId="8c22f34d72b67fc6" providerId="LiveId" clId="{988D16F9-541B-4C39-B6AE-3B18329C0CFA}" dt="2021-03-22T06:20:09.279" v="68" actId="20577"/>
        <pc:sldMkLst>
          <pc:docMk/>
          <pc:sldMk cId="806330620" sldId="353"/>
        </pc:sldMkLst>
        <pc:spChg chg="mod">
          <ac:chgData name="SAI PRASHANTH MALLELLU" userId="8c22f34d72b67fc6" providerId="LiveId" clId="{988D16F9-541B-4C39-B6AE-3B18329C0CFA}" dt="2021-03-22T06:20:09.279" v="68" actId="20577"/>
          <ac:spMkLst>
            <pc:docMk/>
            <pc:sldMk cId="806330620" sldId="353"/>
            <ac:spMk id="4" creationId="{00000000-0000-0000-0000-000000000000}"/>
          </ac:spMkLst>
        </pc:spChg>
        <pc:picChg chg="del">
          <ac:chgData name="SAI PRASHANTH MALLELLU" userId="8c22f34d72b67fc6" providerId="LiveId" clId="{988D16F9-541B-4C39-B6AE-3B18329C0CFA}" dt="2021-03-22T06:19:56.269" v="48" actId="478"/>
          <ac:picMkLst>
            <pc:docMk/>
            <pc:sldMk cId="806330620" sldId="353"/>
            <ac:picMk id="2" creationId="{00000000-0000-0000-0000-000000000000}"/>
          </ac:picMkLst>
        </pc:picChg>
        <pc:picChg chg="del">
          <ac:chgData name="SAI PRASHANTH MALLELLU" userId="8c22f34d72b67fc6" providerId="LiveId" clId="{988D16F9-541B-4C39-B6AE-3B18329C0CFA}" dt="2021-03-22T06:20:01.813" v="51" actId="478"/>
          <ac:picMkLst>
            <pc:docMk/>
            <pc:sldMk cId="806330620" sldId="353"/>
            <ac:picMk id="5" creationId="{00000000-0000-0000-0000-000000000000}"/>
          </ac:picMkLst>
        </pc:picChg>
        <pc:picChg chg="add mod">
          <ac:chgData name="SAI PRASHANTH MALLELLU" userId="8c22f34d72b67fc6" providerId="LiveId" clId="{988D16F9-541B-4C39-B6AE-3B18329C0CFA}" dt="2021-03-22T06:20:00.004" v="50" actId="1076"/>
          <ac:picMkLst>
            <pc:docMk/>
            <pc:sldMk cId="806330620" sldId="353"/>
            <ac:picMk id="6" creationId="{39026344-1D90-48C7-BC2C-89C62B8939B6}"/>
          </ac:picMkLst>
        </pc:picChg>
      </pc:sldChg>
      <pc:sldChg chg="delSp modSp add mod">
        <pc:chgData name="SAI PRASHANTH MALLELLU" userId="8c22f34d72b67fc6" providerId="LiveId" clId="{988D16F9-541B-4C39-B6AE-3B18329C0CFA}" dt="2021-03-22T06:19:43.749" v="47" actId="478"/>
        <pc:sldMkLst>
          <pc:docMk/>
          <pc:sldMk cId="3433073019" sldId="354"/>
        </pc:sldMkLst>
        <pc:spChg chg="mod">
          <ac:chgData name="SAI PRASHANTH MALLELLU" userId="8c22f34d72b67fc6" providerId="LiveId" clId="{988D16F9-541B-4C39-B6AE-3B18329C0CFA}" dt="2021-03-22T06:19:41.692" v="46" actId="1076"/>
          <ac:spMkLst>
            <pc:docMk/>
            <pc:sldMk cId="3433073019" sldId="354"/>
            <ac:spMk id="4" creationId="{00000000-0000-0000-0000-000000000000}"/>
          </ac:spMkLst>
        </pc:spChg>
        <pc:picChg chg="del">
          <ac:chgData name="SAI PRASHANTH MALLELLU" userId="8c22f34d72b67fc6" providerId="LiveId" clId="{988D16F9-541B-4C39-B6AE-3B18329C0CFA}" dt="2021-03-22T06:19:43.749" v="47" actId="478"/>
          <ac:picMkLst>
            <pc:docMk/>
            <pc:sldMk cId="3433073019" sldId="354"/>
            <ac:picMk id="5" creationId="{00000000-0000-0000-0000-000000000000}"/>
          </ac:picMkLst>
        </pc:picChg>
      </pc:sldChg>
      <pc:sldChg chg="modSp add mod">
        <pc:chgData name="SAI PRASHANTH MALLELLU" userId="8c22f34d72b67fc6" providerId="LiveId" clId="{988D16F9-541B-4C39-B6AE-3B18329C0CFA}" dt="2021-03-22T06:22:45.602" v="92" actId="1076"/>
        <pc:sldMkLst>
          <pc:docMk/>
          <pc:sldMk cId="408386472" sldId="384"/>
        </pc:sldMkLst>
        <pc:spChg chg="mod">
          <ac:chgData name="SAI PRASHANTH MALLELLU" userId="8c22f34d72b67fc6" providerId="LiveId" clId="{988D16F9-541B-4C39-B6AE-3B18329C0CFA}" dt="2021-03-22T06:22:32.240" v="89" actId="20577"/>
          <ac:spMkLst>
            <pc:docMk/>
            <pc:sldMk cId="408386472" sldId="384"/>
            <ac:spMk id="2" creationId="{00000000-0000-0000-0000-000000000000}"/>
          </ac:spMkLst>
        </pc:spChg>
        <pc:spChg chg="mod">
          <ac:chgData name="SAI PRASHANTH MALLELLU" userId="8c22f34d72b67fc6" providerId="LiveId" clId="{988D16F9-541B-4C39-B6AE-3B18329C0CFA}" dt="2021-03-22T06:22:45.602" v="92" actId="1076"/>
          <ac:spMkLst>
            <pc:docMk/>
            <pc:sldMk cId="408386472" sldId="384"/>
            <ac:spMk id="5" creationId="{00000000-0000-0000-0000-000000000000}"/>
          </ac:spMkLst>
        </pc:spChg>
      </pc:sldChg>
      <pc:sldChg chg="modSp add mod">
        <pc:chgData name="SAI PRASHANTH MALLELLU" userId="8c22f34d72b67fc6" providerId="LiveId" clId="{988D16F9-541B-4C39-B6AE-3B18329C0CFA}" dt="2021-03-22T06:37:08.106" v="445" actId="1076"/>
        <pc:sldMkLst>
          <pc:docMk/>
          <pc:sldMk cId="79262532" sldId="385"/>
        </pc:sldMkLst>
        <pc:spChg chg="mod">
          <ac:chgData name="SAI PRASHANTH MALLELLU" userId="8c22f34d72b67fc6" providerId="LiveId" clId="{988D16F9-541B-4C39-B6AE-3B18329C0CFA}" dt="2021-03-22T06:37:08.106" v="445" actId="1076"/>
          <ac:spMkLst>
            <pc:docMk/>
            <pc:sldMk cId="79262532" sldId="385"/>
            <ac:spMk id="4" creationId="{00000000-0000-0000-0000-000000000000}"/>
          </ac:spMkLst>
        </pc:spChg>
      </pc:sldChg>
      <pc:sldChg chg="modSp add mod">
        <pc:chgData name="SAI PRASHANTH MALLELLU" userId="8c22f34d72b67fc6" providerId="LiveId" clId="{988D16F9-541B-4C39-B6AE-3B18329C0CFA}" dt="2021-03-22T06:25:14.577" v="179" actId="1076"/>
        <pc:sldMkLst>
          <pc:docMk/>
          <pc:sldMk cId="0" sldId="386"/>
        </pc:sldMkLst>
        <pc:spChg chg="mod">
          <ac:chgData name="SAI PRASHANTH MALLELLU" userId="8c22f34d72b67fc6" providerId="LiveId" clId="{988D16F9-541B-4C39-B6AE-3B18329C0CFA}" dt="2021-03-22T06:24:36.119" v="133" actId="1076"/>
          <ac:spMkLst>
            <pc:docMk/>
            <pc:sldMk cId="0" sldId="386"/>
            <ac:spMk id="2" creationId="{00000000-0000-0000-0000-000000000000}"/>
          </ac:spMkLst>
        </pc:spChg>
        <pc:spChg chg="mod">
          <ac:chgData name="SAI PRASHANTH MALLELLU" userId="8c22f34d72b67fc6" providerId="LiveId" clId="{988D16F9-541B-4C39-B6AE-3B18329C0CFA}" dt="2021-03-22T06:25:14.577" v="179" actId="1076"/>
          <ac:spMkLst>
            <pc:docMk/>
            <pc:sldMk cId="0" sldId="386"/>
            <ac:spMk id="9" creationId="{00000000-0000-0000-0000-000000000000}"/>
          </ac:spMkLst>
        </pc:spChg>
        <pc:grpChg chg="mod">
          <ac:chgData name="SAI PRASHANTH MALLELLU" userId="8c22f34d72b67fc6" providerId="LiveId" clId="{988D16F9-541B-4C39-B6AE-3B18329C0CFA}" dt="2021-03-22T06:25:07.224" v="178" actId="1076"/>
          <ac:grpSpMkLst>
            <pc:docMk/>
            <pc:sldMk cId="0" sldId="386"/>
            <ac:grpSpMk id="3" creationId="{00000000-0000-0000-0000-000000000000}"/>
          </ac:grpSpMkLst>
        </pc:grpChg>
        <pc:picChg chg="mod">
          <ac:chgData name="SAI PRASHANTH MALLELLU" userId="8c22f34d72b67fc6" providerId="LiveId" clId="{988D16F9-541B-4C39-B6AE-3B18329C0CFA}" dt="2021-03-22T06:24:53.141" v="171" actId="1076"/>
          <ac:picMkLst>
            <pc:docMk/>
            <pc:sldMk cId="0" sldId="386"/>
            <ac:picMk id="10" creationId="{00000000-0000-0000-0000-000000000000}"/>
          </ac:picMkLst>
        </pc:picChg>
      </pc:sldChg>
      <pc:sldChg chg="modSp add mod">
        <pc:chgData name="SAI PRASHANTH MALLELLU" userId="8c22f34d72b67fc6" providerId="LiveId" clId="{988D16F9-541B-4C39-B6AE-3B18329C0CFA}" dt="2021-03-22T06:25:28.527" v="188" actId="1036"/>
        <pc:sldMkLst>
          <pc:docMk/>
          <pc:sldMk cId="0" sldId="387"/>
        </pc:sldMkLst>
        <pc:spChg chg="mod">
          <ac:chgData name="SAI PRASHANTH MALLELLU" userId="8c22f34d72b67fc6" providerId="LiveId" clId="{988D16F9-541B-4C39-B6AE-3B18329C0CFA}" dt="2021-03-22T06:25:23.257" v="181" actId="1076"/>
          <ac:spMkLst>
            <pc:docMk/>
            <pc:sldMk cId="0" sldId="387"/>
            <ac:spMk id="2" creationId="{00000000-0000-0000-0000-000000000000}"/>
          </ac:spMkLst>
        </pc:spChg>
        <pc:spChg chg="mod">
          <ac:chgData name="SAI PRASHANTH MALLELLU" userId="8c22f34d72b67fc6" providerId="LiveId" clId="{988D16F9-541B-4C39-B6AE-3B18329C0CFA}" dt="2021-03-22T06:24:16.893" v="131"/>
          <ac:spMkLst>
            <pc:docMk/>
            <pc:sldMk cId="0" sldId="387"/>
            <ac:spMk id="22" creationId="{00000000-0000-0000-0000-000000000000}"/>
          </ac:spMkLst>
        </pc:spChg>
        <pc:grpChg chg="mod">
          <ac:chgData name="SAI PRASHANTH MALLELLU" userId="8c22f34d72b67fc6" providerId="LiveId" clId="{988D16F9-541B-4C39-B6AE-3B18329C0CFA}" dt="2021-03-22T06:25:28.527" v="188" actId="1036"/>
          <ac:grpSpMkLst>
            <pc:docMk/>
            <pc:sldMk cId="0" sldId="387"/>
            <ac:grpSpMk id="3" creationId="{00000000-0000-0000-0000-000000000000}"/>
          </ac:grpSpMkLst>
        </pc:grpChg>
      </pc:sldChg>
      <pc:sldChg chg="modSp add mod">
        <pc:chgData name="SAI PRASHANTH MALLELLU" userId="8c22f34d72b67fc6" providerId="LiveId" clId="{988D16F9-541B-4C39-B6AE-3B18329C0CFA}" dt="2021-03-22T06:25:57.536" v="196" actId="1036"/>
        <pc:sldMkLst>
          <pc:docMk/>
          <pc:sldMk cId="0" sldId="388"/>
        </pc:sldMkLst>
        <pc:spChg chg="mod">
          <ac:chgData name="SAI PRASHANTH MALLELLU" userId="8c22f34d72b67fc6" providerId="LiveId" clId="{988D16F9-541B-4C39-B6AE-3B18329C0CFA}" dt="2021-03-22T06:25:44.440" v="190" actId="1076"/>
          <ac:spMkLst>
            <pc:docMk/>
            <pc:sldMk cId="0" sldId="388"/>
            <ac:spMk id="2" creationId="{00000000-0000-0000-0000-000000000000}"/>
          </ac:spMkLst>
        </pc:spChg>
        <pc:spChg chg="mod">
          <ac:chgData name="SAI PRASHANTH MALLELLU" userId="8c22f34d72b67fc6" providerId="LiveId" clId="{988D16F9-541B-4C39-B6AE-3B18329C0CFA}" dt="2021-03-22T06:24:16.893" v="131"/>
          <ac:spMkLst>
            <pc:docMk/>
            <pc:sldMk cId="0" sldId="388"/>
            <ac:spMk id="12" creationId="{00000000-0000-0000-0000-000000000000}"/>
          </ac:spMkLst>
        </pc:spChg>
        <pc:grpChg chg="mod">
          <ac:chgData name="SAI PRASHANTH MALLELLU" userId="8c22f34d72b67fc6" providerId="LiveId" clId="{988D16F9-541B-4C39-B6AE-3B18329C0CFA}" dt="2021-03-22T06:25:57.536" v="196" actId="1036"/>
          <ac:grpSpMkLst>
            <pc:docMk/>
            <pc:sldMk cId="0" sldId="388"/>
            <ac:grpSpMk id="3" creationId="{00000000-0000-0000-0000-000000000000}"/>
          </ac:grpSpMkLst>
        </pc:grpChg>
      </pc:sldChg>
      <pc:sldChg chg="modSp add mod">
        <pc:chgData name="SAI PRASHANTH MALLELLU" userId="8c22f34d72b67fc6" providerId="LiveId" clId="{988D16F9-541B-4C39-B6AE-3B18329C0CFA}" dt="2021-03-22T06:26:28.603" v="240" actId="1076"/>
        <pc:sldMkLst>
          <pc:docMk/>
          <pc:sldMk cId="0" sldId="389"/>
        </pc:sldMkLst>
        <pc:spChg chg="mod">
          <ac:chgData name="SAI PRASHANTH MALLELLU" userId="8c22f34d72b67fc6" providerId="LiveId" clId="{988D16F9-541B-4C39-B6AE-3B18329C0CFA}" dt="2021-03-22T06:26:11.998" v="199" actId="1076"/>
          <ac:spMkLst>
            <pc:docMk/>
            <pc:sldMk cId="0" sldId="389"/>
            <ac:spMk id="6" creationId="{00000000-0000-0000-0000-000000000000}"/>
          </ac:spMkLst>
        </pc:spChg>
        <pc:spChg chg="mod">
          <ac:chgData name="SAI PRASHANTH MALLELLU" userId="8c22f34d72b67fc6" providerId="LiveId" clId="{988D16F9-541B-4C39-B6AE-3B18329C0CFA}" dt="2021-03-22T06:26:28.603" v="240" actId="1076"/>
          <ac:spMkLst>
            <pc:docMk/>
            <pc:sldMk cId="0" sldId="389"/>
            <ac:spMk id="7" creationId="{00000000-0000-0000-0000-000000000000}"/>
          </ac:spMkLst>
        </pc:spChg>
        <pc:spChg chg="mod">
          <ac:chgData name="SAI PRASHANTH MALLELLU" userId="8c22f34d72b67fc6" providerId="LiveId" clId="{988D16F9-541B-4C39-B6AE-3B18329C0CFA}" dt="2021-03-22T06:24:16.893" v="131"/>
          <ac:spMkLst>
            <pc:docMk/>
            <pc:sldMk cId="0" sldId="389"/>
            <ac:spMk id="16" creationId="{00000000-0000-0000-0000-000000000000}"/>
          </ac:spMkLst>
        </pc:spChg>
        <pc:grpChg chg="mod">
          <ac:chgData name="SAI PRASHANTH MALLELLU" userId="8c22f34d72b67fc6" providerId="LiveId" clId="{988D16F9-541B-4C39-B6AE-3B18329C0CFA}" dt="2021-03-22T06:26:23.473" v="239" actId="1036"/>
          <ac:grpSpMkLst>
            <pc:docMk/>
            <pc:sldMk cId="0" sldId="389"/>
            <ac:grpSpMk id="2" creationId="{00000000-0000-0000-0000-000000000000}"/>
          </ac:grpSpMkLst>
        </pc:grpChg>
      </pc:sldChg>
      <pc:sldChg chg="add">
        <pc:chgData name="SAI PRASHANTH MALLELLU" userId="8c22f34d72b67fc6" providerId="LiveId" clId="{988D16F9-541B-4C39-B6AE-3B18329C0CFA}" dt="2021-03-22T06:28:04.913" v="284" actId="2890"/>
        <pc:sldMkLst>
          <pc:docMk/>
          <pc:sldMk cId="1203496146" sldId="390"/>
        </pc:sldMkLst>
      </pc:sldChg>
      <pc:sldChg chg="modSp add mod">
        <pc:chgData name="SAI PRASHANTH MALLELLU" userId="8c22f34d72b67fc6" providerId="LiveId" clId="{988D16F9-541B-4C39-B6AE-3B18329C0CFA}" dt="2021-03-22T06:29:52.346" v="392" actId="1076"/>
        <pc:sldMkLst>
          <pc:docMk/>
          <pc:sldMk cId="0" sldId="391"/>
        </pc:sldMkLst>
        <pc:spChg chg="mod">
          <ac:chgData name="SAI PRASHANTH MALLELLU" userId="8c22f34d72b67fc6" providerId="LiveId" clId="{988D16F9-541B-4C39-B6AE-3B18329C0CFA}" dt="2021-03-22T06:29:07.076" v="309" actId="1076"/>
          <ac:spMkLst>
            <pc:docMk/>
            <pc:sldMk cId="0" sldId="391"/>
            <ac:spMk id="6" creationId="{00000000-0000-0000-0000-000000000000}"/>
          </ac:spMkLst>
        </pc:spChg>
        <pc:spChg chg="mod">
          <ac:chgData name="SAI PRASHANTH MALLELLU" userId="8c22f34d72b67fc6" providerId="LiveId" clId="{988D16F9-541B-4C39-B6AE-3B18329C0CFA}" dt="2021-03-22T06:29:52.346" v="392" actId="1076"/>
          <ac:spMkLst>
            <pc:docMk/>
            <pc:sldMk cId="0" sldId="391"/>
            <ac:spMk id="7" creationId="{00000000-0000-0000-0000-000000000000}"/>
          </ac:spMkLst>
        </pc:spChg>
        <pc:spChg chg="mod">
          <ac:chgData name="SAI PRASHANTH MALLELLU" userId="8c22f34d72b67fc6" providerId="LiveId" clId="{988D16F9-541B-4C39-B6AE-3B18329C0CFA}" dt="2021-03-22T06:29:27.786" v="343" actId="1076"/>
          <ac:spMkLst>
            <pc:docMk/>
            <pc:sldMk cId="0" sldId="391"/>
            <ac:spMk id="11" creationId="{00000000-0000-0000-0000-000000000000}"/>
          </ac:spMkLst>
        </pc:spChg>
        <pc:spChg chg="mod">
          <ac:chgData name="SAI PRASHANTH MALLELLU" userId="8c22f34d72b67fc6" providerId="LiveId" clId="{988D16F9-541B-4C39-B6AE-3B18329C0CFA}" dt="2021-03-22T06:29:46.602" v="391" actId="1076"/>
          <ac:spMkLst>
            <pc:docMk/>
            <pc:sldMk cId="0" sldId="391"/>
            <ac:spMk id="15" creationId="{00000000-0000-0000-0000-000000000000}"/>
          </ac:spMkLst>
        </pc:spChg>
        <pc:spChg chg="mod">
          <ac:chgData name="SAI PRASHANTH MALLELLU" userId="8c22f34d72b67fc6" providerId="LiveId" clId="{988D16F9-541B-4C39-B6AE-3B18329C0CFA}" dt="2021-03-22T06:28:54.018" v="307"/>
          <ac:spMkLst>
            <pc:docMk/>
            <pc:sldMk cId="0" sldId="391"/>
            <ac:spMk id="16" creationId="{00000000-0000-0000-0000-000000000000}"/>
          </ac:spMkLst>
        </pc:spChg>
        <pc:grpChg chg="mod">
          <ac:chgData name="SAI PRASHANTH MALLELLU" userId="8c22f34d72b67fc6" providerId="LiveId" clId="{988D16F9-541B-4C39-B6AE-3B18329C0CFA}" dt="2021-03-22T06:29:16.029" v="311" actId="1076"/>
          <ac:grpSpMkLst>
            <pc:docMk/>
            <pc:sldMk cId="0" sldId="391"/>
            <ac:grpSpMk id="2" creationId="{00000000-0000-0000-0000-000000000000}"/>
          </ac:grpSpMkLst>
        </pc:grpChg>
        <pc:grpChg chg="mod">
          <ac:chgData name="SAI PRASHANTH MALLELLU" userId="8c22f34d72b67fc6" providerId="LiveId" clId="{988D16F9-541B-4C39-B6AE-3B18329C0CFA}" dt="2021-03-22T06:29:22.772" v="342" actId="1037"/>
          <ac:grpSpMkLst>
            <pc:docMk/>
            <pc:sldMk cId="0" sldId="391"/>
            <ac:grpSpMk id="8" creationId="{00000000-0000-0000-0000-000000000000}"/>
          </ac:grpSpMkLst>
        </pc:grpChg>
        <pc:grpChg chg="mod">
          <ac:chgData name="SAI PRASHANTH MALLELLU" userId="8c22f34d72b67fc6" providerId="LiveId" clId="{988D16F9-541B-4C39-B6AE-3B18329C0CFA}" dt="2021-03-22T06:29:39.042" v="390" actId="1036"/>
          <ac:grpSpMkLst>
            <pc:docMk/>
            <pc:sldMk cId="0" sldId="391"/>
            <ac:grpSpMk id="12" creationId="{00000000-0000-0000-0000-000000000000}"/>
          </ac:grpSpMkLst>
        </pc:grpChg>
      </pc:sldChg>
      <pc:sldChg chg="modSp add mod">
        <pc:chgData name="SAI PRASHANTH MALLELLU" userId="8c22f34d72b67fc6" providerId="LiveId" clId="{988D16F9-541B-4C39-B6AE-3B18329C0CFA}" dt="2021-03-22T06:30:48.907" v="404" actId="1076"/>
        <pc:sldMkLst>
          <pc:docMk/>
          <pc:sldMk cId="0" sldId="392"/>
        </pc:sldMkLst>
        <pc:spChg chg="mod">
          <ac:chgData name="SAI PRASHANTH MALLELLU" userId="8c22f34d72b67fc6" providerId="LiveId" clId="{988D16F9-541B-4C39-B6AE-3B18329C0CFA}" dt="2021-03-22T06:30:02.651" v="394" actId="1076"/>
          <ac:spMkLst>
            <pc:docMk/>
            <pc:sldMk cId="0" sldId="392"/>
            <ac:spMk id="10" creationId="{00000000-0000-0000-0000-000000000000}"/>
          </ac:spMkLst>
        </pc:spChg>
        <pc:spChg chg="mod">
          <ac:chgData name="SAI PRASHANTH MALLELLU" userId="8c22f34d72b67fc6" providerId="LiveId" clId="{988D16F9-541B-4C39-B6AE-3B18329C0CFA}" dt="2021-03-22T06:30:48.907" v="404" actId="1076"/>
          <ac:spMkLst>
            <pc:docMk/>
            <pc:sldMk cId="0" sldId="392"/>
            <ac:spMk id="11" creationId="{00000000-0000-0000-0000-000000000000}"/>
          </ac:spMkLst>
        </pc:spChg>
        <pc:spChg chg="mod">
          <ac:chgData name="SAI PRASHANTH MALLELLU" userId="8c22f34d72b67fc6" providerId="LiveId" clId="{988D16F9-541B-4C39-B6AE-3B18329C0CFA}" dt="2021-03-22T06:28:54.018" v="307"/>
          <ac:spMkLst>
            <pc:docMk/>
            <pc:sldMk cId="0" sldId="392"/>
            <ac:spMk id="16" creationId="{00000000-0000-0000-0000-000000000000}"/>
          </ac:spMkLst>
        </pc:spChg>
        <pc:grpChg chg="mod">
          <ac:chgData name="SAI PRASHANTH MALLELLU" userId="8c22f34d72b67fc6" providerId="LiveId" clId="{988D16F9-541B-4C39-B6AE-3B18329C0CFA}" dt="2021-03-22T06:30:41.698" v="403" actId="1076"/>
          <ac:grpSpMkLst>
            <pc:docMk/>
            <pc:sldMk cId="0" sldId="392"/>
            <ac:grpSpMk id="2" creationId="{00000000-0000-0000-0000-000000000000}"/>
          </ac:grpSpMkLst>
        </pc:grpChg>
      </pc:sldChg>
      <pc:sldChg chg="modSp add mod">
        <pc:chgData name="SAI PRASHANTH MALLELLU" userId="8c22f34d72b67fc6" providerId="LiveId" clId="{988D16F9-541B-4C39-B6AE-3B18329C0CFA}" dt="2021-03-22T06:31:40.220" v="414" actId="1076"/>
        <pc:sldMkLst>
          <pc:docMk/>
          <pc:sldMk cId="0" sldId="393"/>
        </pc:sldMkLst>
        <pc:spChg chg="mod">
          <ac:chgData name="SAI PRASHANTH MALLELLU" userId="8c22f34d72b67fc6" providerId="LiveId" clId="{988D16F9-541B-4C39-B6AE-3B18329C0CFA}" dt="2021-03-22T06:31:21.961" v="411" actId="1076"/>
          <ac:spMkLst>
            <pc:docMk/>
            <pc:sldMk cId="0" sldId="393"/>
            <ac:spMk id="6" creationId="{00000000-0000-0000-0000-000000000000}"/>
          </ac:spMkLst>
        </pc:spChg>
        <pc:spChg chg="mod">
          <ac:chgData name="SAI PRASHANTH MALLELLU" userId="8c22f34d72b67fc6" providerId="LiveId" clId="{988D16F9-541B-4C39-B6AE-3B18329C0CFA}" dt="2021-03-22T06:31:40.220" v="414" actId="1076"/>
          <ac:spMkLst>
            <pc:docMk/>
            <pc:sldMk cId="0" sldId="393"/>
            <ac:spMk id="7" creationId="{00000000-0000-0000-0000-000000000000}"/>
          </ac:spMkLst>
        </pc:spChg>
        <pc:spChg chg="mod">
          <ac:chgData name="SAI PRASHANTH MALLELLU" userId="8c22f34d72b67fc6" providerId="LiveId" clId="{988D16F9-541B-4C39-B6AE-3B18329C0CFA}" dt="2021-03-22T06:28:54.018" v="307"/>
          <ac:spMkLst>
            <pc:docMk/>
            <pc:sldMk cId="0" sldId="393"/>
            <ac:spMk id="12" creationId="{00000000-0000-0000-0000-000000000000}"/>
          </ac:spMkLst>
        </pc:spChg>
        <pc:grpChg chg="mod">
          <ac:chgData name="SAI PRASHANTH MALLELLU" userId="8c22f34d72b67fc6" providerId="LiveId" clId="{988D16F9-541B-4C39-B6AE-3B18329C0CFA}" dt="2021-03-22T06:31:29.807" v="413" actId="14100"/>
          <ac:grpSpMkLst>
            <pc:docMk/>
            <pc:sldMk cId="0" sldId="393"/>
            <ac:grpSpMk id="2" creationId="{00000000-0000-0000-0000-000000000000}"/>
          </ac:grpSpMkLst>
        </pc:grpChg>
      </pc:sldChg>
      <pc:sldChg chg="modSp add mod">
        <pc:chgData name="SAI PRASHANTH MALLELLU" userId="8c22f34d72b67fc6" providerId="LiveId" clId="{988D16F9-541B-4C39-B6AE-3B18329C0CFA}" dt="2021-03-22T06:31:58.291" v="417" actId="1076"/>
        <pc:sldMkLst>
          <pc:docMk/>
          <pc:sldMk cId="0" sldId="394"/>
        </pc:sldMkLst>
        <pc:spChg chg="mod">
          <ac:chgData name="SAI PRASHANTH MALLELLU" userId="8c22f34d72b67fc6" providerId="LiveId" clId="{988D16F9-541B-4C39-B6AE-3B18329C0CFA}" dt="2021-03-22T06:31:46.901" v="415" actId="14100"/>
          <ac:spMkLst>
            <pc:docMk/>
            <pc:sldMk cId="0" sldId="394"/>
            <ac:spMk id="2" creationId="{00000000-0000-0000-0000-000000000000}"/>
          </ac:spMkLst>
        </pc:spChg>
        <pc:spChg chg="mod">
          <ac:chgData name="SAI PRASHANTH MALLELLU" userId="8c22f34d72b67fc6" providerId="LiveId" clId="{988D16F9-541B-4C39-B6AE-3B18329C0CFA}" dt="2021-03-22T06:31:58.291" v="417" actId="1076"/>
          <ac:spMkLst>
            <pc:docMk/>
            <pc:sldMk cId="0" sldId="394"/>
            <ac:spMk id="7" creationId="{00000000-0000-0000-0000-000000000000}"/>
          </ac:spMkLst>
        </pc:spChg>
        <pc:spChg chg="mod">
          <ac:chgData name="SAI PRASHANTH MALLELLU" userId="8c22f34d72b67fc6" providerId="LiveId" clId="{988D16F9-541B-4C39-B6AE-3B18329C0CFA}" dt="2021-03-22T06:28:54.018" v="307"/>
          <ac:spMkLst>
            <pc:docMk/>
            <pc:sldMk cId="0" sldId="394"/>
            <ac:spMk id="21" creationId="{00000000-0000-0000-0000-000000000000}"/>
          </ac:spMkLst>
        </pc:spChg>
        <pc:grpChg chg="mod">
          <ac:chgData name="SAI PRASHANTH MALLELLU" userId="8c22f34d72b67fc6" providerId="LiveId" clId="{988D16F9-541B-4C39-B6AE-3B18329C0CFA}" dt="2021-03-22T06:31:51.964" v="416" actId="1076"/>
          <ac:grpSpMkLst>
            <pc:docMk/>
            <pc:sldMk cId="0" sldId="394"/>
            <ac:grpSpMk id="3" creationId="{00000000-0000-0000-0000-000000000000}"/>
          </ac:grpSpMkLst>
        </pc:grpChg>
      </pc:sldChg>
      <pc:sldChg chg="modSp add mod">
        <pc:chgData name="SAI PRASHANTH MALLELLU" userId="8c22f34d72b67fc6" providerId="LiveId" clId="{988D16F9-541B-4C39-B6AE-3B18329C0CFA}" dt="2021-03-22T06:32:36.678" v="423" actId="1076"/>
        <pc:sldMkLst>
          <pc:docMk/>
          <pc:sldMk cId="0" sldId="395"/>
        </pc:sldMkLst>
        <pc:spChg chg="mod">
          <ac:chgData name="SAI PRASHANTH MALLELLU" userId="8c22f34d72b67fc6" providerId="LiveId" clId="{988D16F9-541B-4C39-B6AE-3B18329C0CFA}" dt="2021-03-22T06:32:15.677" v="419" actId="14100"/>
          <ac:spMkLst>
            <pc:docMk/>
            <pc:sldMk cId="0" sldId="395"/>
            <ac:spMk id="6" creationId="{00000000-0000-0000-0000-000000000000}"/>
          </ac:spMkLst>
        </pc:spChg>
        <pc:spChg chg="mod">
          <ac:chgData name="SAI PRASHANTH MALLELLU" userId="8c22f34d72b67fc6" providerId="LiveId" clId="{988D16F9-541B-4C39-B6AE-3B18329C0CFA}" dt="2021-03-22T06:32:36.678" v="423" actId="1076"/>
          <ac:spMkLst>
            <pc:docMk/>
            <pc:sldMk cId="0" sldId="395"/>
            <ac:spMk id="7" creationId="{00000000-0000-0000-0000-000000000000}"/>
          </ac:spMkLst>
        </pc:spChg>
        <pc:spChg chg="mod">
          <ac:chgData name="SAI PRASHANTH MALLELLU" userId="8c22f34d72b67fc6" providerId="LiveId" clId="{988D16F9-541B-4C39-B6AE-3B18329C0CFA}" dt="2021-03-22T06:28:54.018" v="307"/>
          <ac:spMkLst>
            <pc:docMk/>
            <pc:sldMk cId="0" sldId="395"/>
            <ac:spMk id="13" creationId="{00000000-0000-0000-0000-000000000000}"/>
          </ac:spMkLst>
        </pc:spChg>
        <pc:grpChg chg="mod">
          <ac:chgData name="SAI PRASHANTH MALLELLU" userId="8c22f34d72b67fc6" providerId="LiveId" clId="{988D16F9-541B-4C39-B6AE-3B18329C0CFA}" dt="2021-03-22T06:32:32.245" v="422" actId="1076"/>
          <ac:grpSpMkLst>
            <pc:docMk/>
            <pc:sldMk cId="0" sldId="395"/>
            <ac:grpSpMk id="2" creationId="{00000000-0000-0000-0000-000000000000}"/>
          </ac:grpSpMkLst>
        </pc:grpChg>
      </pc:sldChg>
      <pc:sldChg chg="modSp add mod">
        <pc:chgData name="SAI PRASHANTH MALLELLU" userId="8c22f34d72b67fc6" providerId="LiveId" clId="{988D16F9-541B-4C39-B6AE-3B18329C0CFA}" dt="2021-03-22T06:33:49.986" v="435" actId="1076"/>
        <pc:sldMkLst>
          <pc:docMk/>
          <pc:sldMk cId="0" sldId="396"/>
        </pc:sldMkLst>
        <pc:spChg chg="mod">
          <ac:chgData name="SAI PRASHANTH MALLELLU" userId="8c22f34d72b67fc6" providerId="LiveId" clId="{988D16F9-541B-4C39-B6AE-3B18329C0CFA}" dt="2021-03-22T06:32:58.623" v="427" actId="1076"/>
          <ac:spMkLst>
            <pc:docMk/>
            <pc:sldMk cId="0" sldId="396"/>
            <ac:spMk id="6" creationId="{00000000-0000-0000-0000-000000000000}"/>
          </ac:spMkLst>
        </pc:spChg>
        <pc:spChg chg="mod">
          <ac:chgData name="SAI PRASHANTH MALLELLU" userId="8c22f34d72b67fc6" providerId="LiveId" clId="{988D16F9-541B-4C39-B6AE-3B18329C0CFA}" dt="2021-03-22T06:33:49.986" v="435" actId="1076"/>
          <ac:spMkLst>
            <pc:docMk/>
            <pc:sldMk cId="0" sldId="396"/>
            <ac:spMk id="7" creationId="{00000000-0000-0000-0000-000000000000}"/>
          </ac:spMkLst>
        </pc:spChg>
        <pc:spChg chg="mod">
          <ac:chgData name="SAI PRASHANTH MALLELLU" userId="8c22f34d72b67fc6" providerId="LiveId" clId="{988D16F9-541B-4C39-B6AE-3B18329C0CFA}" dt="2021-03-22T06:33:39.419" v="434" actId="1076"/>
          <ac:spMkLst>
            <pc:docMk/>
            <pc:sldMk cId="0" sldId="396"/>
            <ac:spMk id="20" creationId="{00000000-0000-0000-0000-000000000000}"/>
          </ac:spMkLst>
        </pc:spChg>
        <pc:spChg chg="mod">
          <ac:chgData name="SAI PRASHANTH MALLELLU" userId="8c22f34d72b67fc6" providerId="LiveId" clId="{988D16F9-541B-4C39-B6AE-3B18329C0CFA}" dt="2021-03-22T06:28:54.018" v="307"/>
          <ac:spMkLst>
            <pc:docMk/>
            <pc:sldMk cId="0" sldId="396"/>
            <ac:spMk id="21" creationId="{00000000-0000-0000-0000-000000000000}"/>
          </ac:spMkLst>
        </pc:spChg>
        <pc:grpChg chg="mod">
          <ac:chgData name="SAI PRASHANTH MALLELLU" userId="8c22f34d72b67fc6" providerId="LiveId" clId="{988D16F9-541B-4C39-B6AE-3B18329C0CFA}" dt="2021-03-22T06:33:19.656" v="431" actId="1076"/>
          <ac:grpSpMkLst>
            <pc:docMk/>
            <pc:sldMk cId="0" sldId="396"/>
            <ac:grpSpMk id="2" creationId="{00000000-0000-0000-0000-000000000000}"/>
          </ac:grpSpMkLst>
        </pc:grpChg>
        <pc:grpChg chg="mod">
          <ac:chgData name="SAI PRASHANTH MALLELLU" userId="8c22f34d72b67fc6" providerId="LiveId" clId="{988D16F9-541B-4C39-B6AE-3B18329C0CFA}" dt="2021-03-22T06:33:35.272" v="433" actId="1076"/>
          <ac:grpSpMkLst>
            <pc:docMk/>
            <pc:sldMk cId="0" sldId="396"/>
            <ac:grpSpMk id="17" creationId="{00000000-0000-0000-0000-000000000000}"/>
          </ac:grpSpMkLst>
        </pc:grpChg>
      </pc:sldChg>
      <pc:sldChg chg="add">
        <pc:chgData name="SAI PRASHANTH MALLELLU" userId="8c22f34d72b67fc6" providerId="LiveId" clId="{988D16F9-541B-4C39-B6AE-3B18329C0CFA}" dt="2021-03-22T06:36:21.972" v="441"/>
        <pc:sldMkLst>
          <pc:docMk/>
          <pc:sldMk cId="582288384" sldId="397"/>
        </pc:sldMkLst>
      </pc:sldChg>
      <pc:sldChg chg="modSp add mod">
        <pc:chgData name="SAI PRASHANTH MALLELLU" userId="8c22f34d72b67fc6" providerId="LiveId" clId="{988D16F9-541B-4C39-B6AE-3B18329C0CFA}" dt="2021-03-22T06:37:27.429" v="448" actId="1076"/>
        <pc:sldMkLst>
          <pc:docMk/>
          <pc:sldMk cId="0" sldId="398"/>
        </pc:sldMkLst>
        <pc:spChg chg="mod">
          <ac:chgData name="SAI PRASHANTH MALLELLU" userId="8c22f34d72b67fc6" providerId="LiveId" clId="{988D16F9-541B-4C39-B6AE-3B18329C0CFA}" dt="2021-03-22T06:37:20.774" v="447" actId="1076"/>
          <ac:spMkLst>
            <pc:docMk/>
            <pc:sldMk cId="0" sldId="398"/>
            <ac:spMk id="10" creationId="{00000000-0000-0000-0000-000000000000}"/>
          </ac:spMkLst>
        </pc:spChg>
        <pc:grpChg chg="mod">
          <ac:chgData name="SAI PRASHANTH MALLELLU" userId="8c22f34d72b67fc6" providerId="LiveId" clId="{988D16F9-541B-4C39-B6AE-3B18329C0CFA}" dt="2021-03-22T06:37:27.429" v="448" actId="1076"/>
          <ac:grpSpMkLst>
            <pc:docMk/>
            <pc:sldMk cId="0" sldId="398"/>
            <ac:grpSpMk id="2" creationId="{00000000-0000-0000-0000-000000000000}"/>
          </ac:grpSpMkLst>
        </pc:grpChg>
      </pc:sldChg>
      <pc:sldChg chg="modSp add mod">
        <pc:chgData name="SAI PRASHANTH MALLELLU" userId="8c22f34d72b67fc6" providerId="LiveId" clId="{988D16F9-541B-4C39-B6AE-3B18329C0CFA}" dt="2021-03-22T06:37:57.237" v="452" actId="1076"/>
        <pc:sldMkLst>
          <pc:docMk/>
          <pc:sldMk cId="0" sldId="399"/>
        </pc:sldMkLst>
        <pc:spChg chg="mod">
          <ac:chgData name="SAI PRASHANTH MALLELLU" userId="8c22f34d72b67fc6" providerId="LiveId" clId="{988D16F9-541B-4C39-B6AE-3B18329C0CFA}" dt="2021-03-22T06:37:36.786" v="450" actId="1076"/>
          <ac:spMkLst>
            <pc:docMk/>
            <pc:sldMk cId="0" sldId="399"/>
            <ac:spMk id="8" creationId="{00000000-0000-0000-0000-000000000000}"/>
          </ac:spMkLst>
        </pc:spChg>
        <pc:grpChg chg="mod">
          <ac:chgData name="SAI PRASHANTH MALLELLU" userId="8c22f34d72b67fc6" providerId="LiveId" clId="{988D16F9-541B-4C39-B6AE-3B18329C0CFA}" dt="2021-03-22T06:37:43.563" v="451" actId="1076"/>
          <ac:grpSpMkLst>
            <pc:docMk/>
            <pc:sldMk cId="0" sldId="399"/>
            <ac:grpSpMk id="2" creationId="{00000000-0000-0000-0000-000000000000}"/>
          </ac:grpSpMkLst>
        </pc:grpChg>
        <pc:grpChg chg="mod">
          <ac:chgData name="SAI PRASHANTH MALLELLU" userId="8c22f34d72b67fc6" providerId="LiveId" clId="{988D16F9-541B-4C39-B6AE-3B18329C0CFA}" dt="2021-03-22T06:37:57.237" v="452" actId="1076"/>
          <ac:grpSpMkLst>
            <pc:docMk/>
            <pc:sldMk cId="0" sldId="399"/>
            <ac:grpSpMk id="11" creationId="{00000000-0000-0000-0000-000000000000}"/>
          </ac:grpSpMkLst>
        </pc:grpChg>
      </pc:sldChg>
      <pc:sldChg chg="modSp add mod">
        <pc:chgData name="SAI PRASHANTH MALLELLU" userId="8c22f34d72b67fc6" providerId="LiveId" clId="{988D16F9-541B-4C39-B6AE-3B18329C0CFA}" dt="2021-03-22T06:38:51.165" v="460" actId="1035"/>
        <pc:sldMkLst>
          <pc:docMk/>
          <pc:sldMk cId="0" sldId="400"/>
        </pc:sldMkLst>
        <pc:spChg chg="mod">
          <ac:chgData name="SAI PRASHANTH MALLELLU" userId="8c22f34d72b67fc6" providerId="LiveId" clId="{988D16F9-541B-4C39-B6AE-3B18329C0CFA}" dt="2021-03-22T06:38:15.002" v="454" actId="1076"/>
          <ac:spMkLst>
            <pc:docMk/>
            <pc:sldMk cId="0" sldId="400"/>
            <ac:spMk id="2" creationId="{00000000-0000-0000-0000-000000000000}"/>
          </ac:spMkLst>
        </pc:spChg>
        <pc:spChg chg="mod">
          <ac:chgData name="SAI PRASHANTH MALLELLU" userId="8c22f34d72b67fc6" providerId="LiveId" clId="{988D16F9-541B-4C39-B6AE-3B18329C0CFA}" dt="2021-03-22T06:38:43.078" v="457" actId="1076"/>
          <ac:spMkLst>
            <pc:docMk/>
            <pc:sldMk cId="0" sldId="400"/>
            <ac:spMk id="12" creationId="{00000000-0000-0000-0000-000000000000}"/>
          </ac:spMkLst>
        </pc:spChg>
        <pc:spChg chg="mod">
          <ac:chgData name="SAI PRASHANTH MALLELLU" userId="8c22f34d72b67fc6" providerId="LiveId" clId="{988D16F9-541B-4C39-B6AE-3B18329C0CFA}" dt="2021-03-22T06:38:51.165" v="460" actId="1035"/>
          <ac:spMkLst>
            <pc:docMk/>
            <pc:sldMk cId="0" sldId="400"/>
            <ac:spMk id="23" creationId="{00000000-0000-0000-0000-000000000000}"/>
          </ac:spMkLst>
        </pc:spChg>
        <pc:grpChg chg="mod">
          <ac:chgData name="SAI PRASHANTH MALLELLU" userId="8c22f34d72b67fc6" providerId="LiveId" clId="{988D16F9-541B-4C39-B6AE-3B18329C0CFA}" dt="2021-03-22T06:38:24.622" v="455" actId="1076"/>
          <ac:grpSpMkLst>
            <pc:docMk/>
            <pc:sldMk cId="0" sldId="400"/>
            <ac:grpSpMk id="4" creationId="{00000000-0000-0000-0000-000000000000}"/>
          </ac:grpSpMkLst>
        </pc:grpChg>
        <pc:grpChg chg="mod">
          <ac:chgData name="SAI PRASHANTH MALLELLU" userId="8c22f34d72b67fc6" providerId="LiveId" clId="{988D16F9-541B-4C39-B6AE-3B18329C0CFA}" dt="2021-03-22T06:38:37.664" v="456" actId="1076"/>
          <ac:grpSpMkLst>
            <pc:docMk/>
            <pc:sldMk cId="0" sldId="400"/>
            <ac:grpSpMk id="17"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24be5c59d_2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g824be5c59d_2_72:notes"/>
          <p:cNvSpPr txBox="1">
            <a:spLocks noGrp="1"/>
          </p:cNvSpPr>
          <p:nvPr>
            <p:ph type="body" idx="1"/>
          </p:nvPr>
        </p:nvSpPr>
        <p:spPr>
          <a:xfrm>
            <a:off x="686233" y="4400176"/>
            <a:ext cx="5485534" cy="36008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g824be5c59d_2_72:notes"/>
          <p:cNvSpPr txBox="1">
            <a:spLocks noGrp="1"/>
          </p:cNvSpPr>
          <p:nvPr>
            <p:ph type="sldNum" idx="12"/>
          </p:nvPr>
        </p:nvSpPr>
        <p:spPr>
          <a:xfrm>
            <a:off x="3884685" y="8686427"/>
            <a:ext cx="2972233" cy="45757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824be5c59d_2_343:notes"/>
          <p:cNvSpPr txBox="1">
            <a:spLocks noGrp="1"/>
          </p:cNvSpPr>
          <p:nvPr>
            <p:ph type="body" idx="1"/>
          </p:nvPr>
        </p:nvSpPr>
        <p:spPr>
          <a:xfrm>
            <a:off x="686233" y="4400176"/>
            <a:ext cx="5485534" cy="36008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9" name="Google Shape;869;g824be5c59d_2_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824be5c59d_2_633:notes"/>
          <p:cNvSpPr txBox="1">
            <a:spLocks noGrp="1"/>
          </p:cNvSpPr>
          <p:nvPr>
            <p:ph type="body" idx="1"/>
          </p:nvPr>
        </p:nvSpPr>
        <p:spPr>
          <a:xfrm>
            <a:off x="686233" y="4400176"/>
            <a:ext cx="5485534" cy="36008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3" name="Google Shape;973;g824be5c59d_2_6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824be5c59d_2_6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g824be5c59d_2_642:notes"/>
          <p:cNvSpPr txBox="1">
            <a:spLocks noGrp="1"/>
          </p:cNvSpPr>
          <p:nvPr>
            <p:ph type="body" idx="1"/>
          </p:nvPr>
        </p:nvSpPr>
        <p:spPr>
          <a:xfrm>
            <a:off x="686233" y="4400176"/>
            <a:ext cx="5485534" cy="36008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g824be5c59d_2_642:notes"/>
          <p:cNvSpPr txBox="1">
            <a:spLocks noGrp="1"/>
          </p:cNvSpPr>
          <p:nvPr>
            <p:ph type="sldNum" idx="12"/>
          </p:nvPr>
        </p:nvSpPr>
        <p:spPr>
          <a:xfrm>
            <a:off x="3884685" y="8686427"/>
            <a:ext cx="2972233" cy="45757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solidFill>
                  <a:srgbClr val="000000"/>
                </a:solidFill>
              </a:rPr>
              <a:pPr marL="0" lvl="0" indent="0" algn="r" rtl="0">
                <a:spcBef>
                  <a:spcPts val="0"/>
                </a:spcBef>
                <a:spcAft>
                  <a:spcPts val="0"/>
                </a:spcAft>
                <a:buNone/>
              </a:pPr>
              <a:t>41</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824be5c59d_2_238:notes"/>
          <p:cNvSpPr txBox="1">
            <a:spLocks noGrp="1"/>
          </p:cNvSpPr>
          <p:nvPr>
            <p:ph type="sldNum" idx="12"/>
          </p:nvPr>
        </p:nvSpPr>
        <p:spPr>
          <a:xfrm>
            <a:off x="3884685" y="8686427"/>
            <a:ext cx="2972233" cy="45757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Arial"/>
                <a:ea typeface="Arial"/>
                <a:cs typeface="Arial"/>
                <a:sym typeface="Arial"/>
              </a:rPr>
              <a:pPr marL="0" lvl="0" indent="0" algn="r" rtl="0">
                <a:spcBef>
                  <a:spcPts val="0"/>
                </a:spcBef>
                <a:spcAft>
                  <a:spcPts val="0"/>
                </a:spcAft>
                <a:buNone/>
              </a:pPr>
              <a:t>3</a:t>
            </a:fld>
            <a:endParaRPr>
              <a:latin typeface="Arial"/>
              <a:ea typeface="Arial"/>
              <a:cs typeface="Arial"/>
              <a:sym typeface="Arial"/>
            </a:endParaRPr>
          </a:p>
        </p:txBody>
      </p:sp>
      <p:sp>
        <p:nvSpPr>
          <p:cNvPr id="747" name="Google Shape;747;g824be5c59d_2_238:notes"/>
          <p:cNvSpPr>
            <a:spLocks noGrp="1" noRot="1" noChangeAspect="1"/>
          </p:cNvSpPr>
          <p:nvPr>
            <p:ph type="sldImg" idx="2"/>
          </p:nvPr>
        </p:nvSpPr>
        <p:spPr>
          <a:xfrm>
            <a:off x="385763" y="685800"/>
            <a:ext cx="6091237" cy="34274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8" name="Google Shape;748;g824be5c59d_2_238:notes"/>
          <p:cNvSpPr txBox="1">
            <a:spLocks noGrp="1"/>
          </p:cNvSpPr>
          <p:nvPr>
            <p:ph type="body" idx="1"/>
          </p:nvPr>
        </p:nvSpPr>
        <p:spPr>
          <a:xfrm>
            <a:off x="914712" y="4344025"/>
            <a:ext cx="5028579" cy="41144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sz="1000" b="1">
                <a:latin typeface="Arial"/>
                <a:ea typeface="Arial"/>
                <a:cs typeface="Arial"/>
                <a:sym typeface="Arial"/>
              </a:rPr>
              <a:t>Knowledge</a:t>
            </a:r>
            <a:endParaRPr/>
          </a:p>
          <a:p>
            <a:pPr marL="0" lvl="0" indent="0" algn="l" rtl="0">
              <a:lnSpc>
                <a:spcPct val="90000"/>
              </a:lnSpc>
              <a:spcBef>
                <a:spcPts val="0"/>
              </a:spcBef>
              <a:spcAft>
                <a:spcPts val="0"/>
              </a:spcAft>
              <a:buNone/>
            </a:pPr>
            <a:r>
              <a:rPr lang="en-GB" sz="1000">
                <a:latin typeface="Arial"/>
                <a:ea typeface="Arial"/>
                <a:cs typeface="Arial"/>
                <a:sym typeface="Arial"/>
              </a:rPr>
              <a:t>All IEEE members receive the award-winning IEEE Spectrum magazine - and exclusive access to IEEE Spectrum Online - plus online access to IEEE Potentials magazine. IEEE members have online access to the tables of contents and expanded abstracts from more than one million IEEE documents, along with full-text searching of the entire IEEE collection. IEEE members also receive exclusive member subscriptions rates on the journals, and discounts on the purchase of conference proceedings, standards, and books. </a:t>
            </a:r>
            <a:endParaRPr/>
          </a:p>
          <a:p>
            <a:pPr marL="0" lvl="0" indent="0" algn="l" rtl="0">
              <a:lnSpc>
                <a:spcPct val="90000"/>
              </a:lnSpc>
              <a:spcBef>
                <a:spcPts val="0"/>
              </a:spcBef>
              <a:spcAft>
                <a:spcPts val="0"/>
              </a:spcAft>
              <a:buNone/>
            </a:pPr>
            <a:endParaRPr sz="1000">
              <a:latin typeface="Arial"/>
              <a:ea typeface="Arial"/>
              <a:cs typeface="Arial"/>
              <a:sym typeface="Arial"/>
            </a:endParaRPr>
          </a:p>
          <a:p>
            <a:pPr marL="0" lvl="0" indent="0" algn="l" rtl="0">
              <a:lnSpc>
                <a:spcPct val="90000"/>
              </a:lnSpc>
              <a:spcBef>
                <a:spcPts val="0"/>
              </a:spcBef>
              <a:spcAft>
                <a:spcPts val="0"/>
              </a:spcAft>
              <a:buNone/>
            </a:pPr>
            <a:r>
              <a:rPr lang="en-GB" sz="1000" b="1">
                <a:latin typeface="Arial"/>
                <a:ea typeface="Arial"/>
                <a:cs typeface="Arial"/>
                <a:sym typeface="Arial"/>
              </a:rPr>
              <a:t>Community</a:t>
            </a:r>
            <a:endParaRPr/>
          </a:p>
          <a:p>
            <a:pPr marL="0" lvl="0" indent="0" algn="l" rtl="0">
              <a:lnSpc>
                <a:spcPct val="90000"/>
              </a:lnSpc>
              <a:spcBef>
                <a:spcPts val="0"/>
              </a:spcBef>
              <a:spcAft>
                <a:spcPts val="0"/>
              </a:spcAft>
              <a:buNone/>
            </a:pPr>
            <a:r>
              <a:rPr lang="en-GB" sz="1000">
                <a:latin typeface="Arial"/>
                <a:ea typeface="Arial"/>
                <a:cs typeface="Arial"/>
                <a:sym typeface="Arial"/>
              </a:rPr>
              <a:t>No matter where you live, IEEE is there, with more than 300 local IEEE sections, 1,300 technical chapters, and 300 annual IEEE conferences worldwide. As a member, you'll have the opportunity to attend your local section or chapter meetings, volunteer for leadership positions, or attend a conference to meet industry leaders and practitioners, encounter the latest research, and present your papers to an international audience. </a:t>
            </a:r>
            <a:endParaRPr sz="1000" b="1">
              <a:latin typeface="Arial"/>
              <a:ea typeface="Arial"/>
              <a:cs typeface="Arial"/>
              <a:sym typeface="Arial"/>
            </a:endParaRPr>
          </a:p>
          <a:p>
            <a:pPr marL="0" lvl="0" indent="0" algn="l" rtl="0">
              <a:lnSpc>
                <a:spcPct val="90000"/>
              </a:lnSpc>
              <a:spcBef>
                <a:spcPts val="0"/>
              </a:spcBef>
              <a:spcAft>
                <a:spcPts val="0"/>
              </a:spcAft>
              <a:buNone/>
            </a:pPr>
            <a:endParaRPr sz="1000">
              <a:latin typeface="Arial"/>
              <a:ea typeface="Arial"/>
              <a:cs typeface="Arial"/>
              <a:sym typeface="Arial"/>
            </a:endParaRPr>
          </a:p>
          <a:p>
            <a:pPr marL="0" lvl="0" indent="0" algn="l" rtl="0">
              <a:lnSpc>
                <a:spcPct val="90000"/>
              </a:lnSpc>
              <a:spcBef>
                <a:spcPts val="0"/>
              </a:spcBef>
              <a:spcAft>
                <a:spcPts val="0"/>
              </a:spcAft>
              <a:buNone/>
            </a:pPr>
            <a:r>
              <a:rPr lang="en-GB" sz="1000" b="1">
                <a:latin typeface="Arial"/>
                <a:ea typeface="Arial"/>
                <a:cs typeface="Arial"/>
                <a:sym typeface="Arial"/>
              </a:rPr>
              <a:t>Profession</a:t>
            </a:r>
            <a:endParaRPr/>
          </a:p>
          <a:p>
            <a:pPr marL="0" lvl="0" indent="0" algn="l" rtl="0">
              <a:lnSpc>
                <a:spcPct val="90000"/>
              </a:lnSpc>
              <a:spcBef>
                <a:spcPts val="0"/>
              </a:spcBef>
              <a:spcAft>
                <a:spcPts val="0"/>
              </a:spcAft>
              <a:buNone/>
            </a:pPr>
            <a:r>
              <a:rPr lang="en-GB" sz="1000">
                <a:latin typeface="Arial"/>
                <a:ea typeface="Arial"/>
                <a:cs typeface="Arial"/>
                <a:sym typeface="Arial"/>
              </a:rPr>
              <a:t>IEEE career and employment resources offer great opportunities for IEEE members. Whether you are a job seeker, consultant or entrepreneur, the IEEE Job Site, Consultants Database, and career publications offer you the edge you need to succeed. IEEE also offers technical and professional online courses from the top universities and corporate educational institutions at exclusive discounts for IEEE members.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824be5c59d_2_229:notes"/>
          <p:cNvSpPr txBox="1">
            <a:spLocks noGrp="1"/>
          </p:cNvSpPr>
          <p:nvPr>
            <p:ph type="dt" idx="10"/>
          </p:nvPr>
        </p:nvSpPr>
        <p:spPr>
          <a:xfrm>
            <a:off x="3884685" y="0"/>
            <a:ext cx="2972233" cy="457574"/>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24 January 2020</a:t>
            </a:r>
            <a:endParaRPr/>
          </a:p>
        </p:txBody>
      </p:sp>
      <p:sp>
        <p:nvSpPr>
          <p:cNvPr id="737" name="Google Shape;737;g824be5c59d_2_229:notes"/>
          <p:cNvSpPr txBox="1">
            <a:spLocks noGrp="1"/>
          </p:cNvSpPr>
          <p:nvPr>
            <p:ph type="sldNum" idx="12"/>
          </p:nvPr>
        </p:nvSpPr>
        <p:spPr>
          <a:xfrm>
            <a:off x="3884685" y="8686427"/>
            <a:ext cx="2972233" cy="45757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a:t>
            </a:fld>
            <a:endParaRPr/>
          </a:p>
        </p:txBody>
      </p:sp>
      <p:sp>
        <p:nvSpPr>
          <p:cNvPr id="738" name="Google Shape;738;g824be5c59d_2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9" name="Google Shape;739;g824be5c59d_2_229:notes"/>
          <p:cNvSpPr txBox="1">
            <a:spLocks noGrp="1"/>
          </p:cNvSpPr>
          <p:nvPr>
            <p:ph type="body" idx="1"/>
          </p:nvPr>
        </p:nvSpPr>
        <p:spPr>
          <a:xfrm>
            <a:off x="686233" y="4400176"/>
            <a:ext cx="5485534" cy="360082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None/>
            </a:pPr>
            <a:r>
              <a:rPr lang="en-GB"/>
              <a:t>Learn more about myIEEE - http://www.ieee.org/portal/web/membership/IEEEtv/about.html</a:t>
            </a:r>
            <a:endParaRPr/>
          </a:p>
          <a:p>
            <a:pPr marL="228600" lvl="0" indent="-228600" algn="l" rtl="0">
              <a:lnSpc>
                <a:spcPct val="90000"/>
              </a:lnSpc>
              <a:spcBef>
                <a:spcPts val="0"/>
              </a:spcBef>
              <a:spcAft>
                <a:spcPts val="0"/>
              </a:spcAft>
              <a:buNone/>
            </a:pPr>
            <a:endParaRPr/>
          </a:p>
          <a:p>
            <a:pPr marL="228600" lvl="0" indent="-228600" algn="l" rtl="0">
              <a:lnSpc>
                <a:spcPct val="90000"/>
              </a:lnSpc>
              <a:spcBef>
                <a:spcPts val="0"/>
              </a:spcBef>
              <a:spcAft>
                <a:spcPts val="0"/>
              </a:spcAft>
              <a:buNone/>
            </a:pPr>
            <a:r>
              <a:rPr lang="en-GB"/>
              <a:t>IEEE.tv is an Internet broadcasting network made possible by the members of IEEE.</a:t>
            </a:r>
            <a:endParaRPr/>
          </a:p>
          <a:p>
            <a:pPr marL="228600" lvl="0" indent="-228600" algn="l" rtl="0">
              <a:lnSpc>
                <a:spcPct val="90000"/>
              </a:lnSpc>
              <a:spcBef>
                <a:spcPts val="0"/>
              </a:spcBef>
              <a:spcAft>
                <a:spcPts val="0"/>
              </a:spcAft>
              <a:buNone/>
            </a:pPr>
            <a:endParaRPr/>
          </a:p>
          <a:p>
            <a:pPr marL="228600" lvl="0" indent="-228600" algn="l" rtl="0">
              <a:lnSpc>
                <a:spcPct val="90000"/>
              </a:lnSpc>
              <a:spcBef>
                <a:spcPts val="0"/>
              </a:spcBef>
              <a:spcAft>
                <a:spcPts val="0"/>
              </a:spcAft>
              <a:buNone/>
            </a:pPr>
            <a:r>
              <a:rPr lang="en-GB"/>
              <a:t>IEEE.tv produces and delivers special-interest programming about technology and engineering, and is available in two versions:</a:t>
            </a:r>
            <a:endParaRPr/>
          </a:p>
          <a:p>
            <a:pPr marL="228600" lvl="0" indent="-228600" algn="l" rtl="0">
              <a:lnSpc>
                <a:spcPct val="90000"/>
              </a:lnSpc>
              <a:spcBef>
                <a:spcPts val="0"/>
              </a:spcBef>
              <a:spcAft>
                <a:spcPts val="0"/>
              </a:spcAft>
              <a:buClr>
                <a:schemeClr val="dk1"/>
              </a:buClr>
              <a:buSzPts val="1200"/>
              <a:buFont typeface="Calibri"/>
              <a:buAutoNum type="arabicPeriod"/>
            </a:pPr>
            <a:r>
              <a:rPr lang="en-GB" b="1"/>
              <a:t> IEEE.tv Member/Basic</a:t>
            </a:r>
            <a:r>
              <a:rPr lang="en-GB"/>
              <a:t> - Programming that is an exclusive benefit of IEEE membership, offering more technically-advanced topics impacting industry and the engineering community.</a:t>
            </a:r>
            <a:endParaRPr/>
          </a:p>
          <a:p>
            <a:pPr marL="228600" lvl="0" indent="-228600" algn="l" rtl="0">
              <a:lnSpc>
                <a:spcPct val="90000"/>
              </a:lnSpc>
              <a:spcBef>
                <a:spcPts val="0"/>
              </a:spcBef>
              <a:spcAft>
                <a:spcPts val="0"/>
              </a:spcAft>
              <a:buClr>
                <a:schemeClr val="dk1"/>
              </a:buClr>
              <a:buSzPts val="1200"/>
              <a:buFont typeface="Calibri"/>
              <a:buAutoNum type="arabicPeriod"/>
            </a:pPr>
            <a:r>
              <a:rPr lang="en-GB" b="1"/>
              <a:t> IEEE.tv Public Access</a:t>
            </a:r>
            <a:r>
              <a:rPr lang="en-GB"/>
              <a:t> - Programs that are free to the general public, offering information and guidance about careers in technology and engineering, topics of public interest, and introductions to new IEEE products. </a:t>
            </a:r>
            <a:endParaRPr/>
          </a:p>
          <a:p>
            <a:pPr marL="228600" lvl="0" indent="-228600" algn="l" rtl="0">
              <a:lnSpc>
                <a:spcPct val="90000"/>
              </a:lnSpc>
              <a:spcBef>
                <a:spcPts val="0"/>
              </a:spcBef>
              <a:spcAft>
                <a:spcPts val="0"/>
              </a:spcAft>
              <a:buNone/>
            </a:pPr>
            <a:endParaRPr/>
          </a:p>
          <a:p>
            <a:pPr marL="228600" lvl="0" indent="-228600" algn="l" rtl="0">
              <a:lnSpc>
                <a:spcPct val="90000"/>
              </a:lnSpc>
              <a:spcBef>
                <a:spcPts val="0"/>
              </a:spcBef>
              <a:spcAft>
                <a:spcPts val="0"/>
              </a:spcAft>
              <a:buNone/>
            </a:pPr>
            <a:r>
              <a:rPr lang="en-GB"/>
              <a:t>IEEE.tv can be launched from http://www.ieee.org/portal/web/membership/IEEEtv/about.html, and is also accessible from myIEEE, the members-only portal.</a:t>
            </a:r>
            <a:endParaRPr/>
          </a:p>
          <a:p>
            <a:pPr marL="228600" lvl="0" indent="-228600" algn="l" rtl="0">
              <a:lnSpc>
                <a:spcPct val="90000"/>
              </a:lnSpc>
              <a:spcBef>
                <a:spcPts val="0"/>
              </a:spcBef>
              <a:spcAft>
                <a:spcPts val="0"/>
              </a:spcAft>
              <a:buNone/>
            </a:pPr>
            <a:endParaRPr/>
          </a:p>
          <a:p>
            <a:pPr marL="228600" lvl="0" indent="-228600" algn="l" rtl="0">
              <a:lnSpc>
                <a:spcPct val="90000"/>
              </a:lnSpc>
              <a:spcBef>
                <a:spcPts val="0"/>
              </a:spcBef>
              <a:spcAft>
                <a:spcPts val="0"/>
              </a:spcAft>
              <a:buNone/>
            </a:pPr>
            <a:r>
              <a:rPr lang="en-GB"/>
              <a:t>Featured Programs - http://www.ieee.org/portal/web/membership/IEEEtv/about.html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24be5c59d_2_111:notes"/>
          <p:cNvSpPr txBox="1">
            <a:spLocks noGrp="1"/>
          </p:cNvSpPr>
          <p:nvPr>
            <p:ph type="body" idx="1"/>
          </p:nvPr>
        </p:nvSpPr>
        <p:spPr>
          <a:xfrm>
            <a:off x="686233" y="4400176"/>
            <a:ext cx="5485534" cy="36008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1" name="Google Shape;611;g824be5c59d_2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824be5c59d_2_247:notes"/>
          <p:cNvSpPr txBox="1">
            <a:spLocks noGrp="1"/>
          </p:cNvSpPr>
          <p:nvPr>
            <p:ph type="body" idx="1"/>
          </p:nvPr>
        </p:nvSpPr>
        <p:spPr>
          <a:xfrm>
            <a:off x="686233" y="4400176"/>
            <a:ext cx="5485534" cy="36008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7" name="Google Shape;757;g824be5c59d_2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824be5c59d_2_314:notes"/>
          <p:cNvSpPr txBox="1">
            <a:spLocks noGrp="1"/>
          </p:cNvSpPr>
          <p:nvPr>
            <p:ph type="body" idx="1"/>
          </p:nvPr>
        </p:nvSpPr>
        <p:spPr>
          <a:xfrm>
            <a:off x="686233" y="4400176"/>
            <a:ext cx="5485534" cy="36008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5" name="Google Shape;835;g824be5c59d_2_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824be5c59d_2_320:notes"/>
          <p:cNvSpPr txBox="1">
            <a:spLocks noGrp="1"/>
          </p:cNvSpPr>
          <p:nvPr>
            <p:ph type="body" idx="1"/>
          </p:nvPr>
        </p:nvSpPr>
        <p:spPr>
          <a:xfrm>
            <a:off x="686233" y="4400176"/>
            <a:ext cx="5485534" cy="36008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2" name="Google Shape;842;g824be5c59d_2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824be5c59d_2_325:notes"/>
          <p:cNvSpPr txBox="1">
            <a:spLocks noGrp="1"/>
          </p:cNvSpPr>
          <p:nvPr>
            <p:ph type="body" idx="1"/>
          </p:nvPr>
        </p:nvSpPr>
        <p:spPr>
          <a:xfrm>
            <a:off x="686233" y="4400176"/>
            <a:ext cx="5485534" cy="36008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8" name="Google Shape;848;g824be5c59d_2_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824be5c59d_2_588:notes"/>
          <p:cNvSpPr txBox="1">
            <a:spLocks noGrp="1"/>
          </p:cNvSpPr>
          <p:nvPr>
            <p:ph type="body" idx="1"/>
          </p:nvPr>
        </p:nvSpPr>
        <p:spPr>
          <a:xfrm>
            <a:off x="686233" y="4400176"/>
            <a:ext cx="5485534" cy="36008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2" name="Google Shape;902;g824be5c59d_2_5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resentation Title Slide Opt 1">
  <p:cSld name="Presentation Title Slide Opt 1">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2">
            <a:alphaModFix/>
          </a:blip>
          <a:srcRect/>
          <a:stretch/>
        </p:blipFill>
        <p:spPr>
          <a:xfrm>
            <a:off x="-23750" y="0"/>
            <a:ext cx="9167750" cy="5143500"/>
          </a:xfrm>
          <a:prstGeom prst="rect">
            <a:avLst/>
          </a:prstGeom>
          <a:noFill/>
          <a:ln>
            <a:noFill/>
          </a:ln>
        </p:spPr>
      </p:pic>
      <p:sp>
        <p:nvSpPr>
          <p:cNvPr id="59" name="Google Shape;59;p14"/>
          <p:cNvSpPr txBox="1">
            <a:spLocks noGrp="1"/>
          </p:cNvSpPr>
          <p:nvPr>
            <p:ph type="ctrTitle"/>
          </p:nvPr>
        </p:nvSpPr>
        <p:spPr>
          <a:xfrm>
            <a:off x="685800" y="3138060"/>
            <a:ext cx="7772400" cy="52298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200"/>
              <a:buNone/>
              <a:defRPr sz="3400" i="0">
                <a:solidFill>
                  <a:srgbClr val="0066A1"/>
                </a:solidFill>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60" name="Google Shape;60;p14"/>
          <p:cNvSpPr txBox="1">
            <a:spLocks noGrp="1"/>
          </p:cNvSpPr>
          <p:nvPr>
            <p:ph type="subTitle" idx="1"/>
          </p:nvPr>
        </p:nvSpPr>
        <p:spPr>
          <a:xfrm>
            <a:off x="685800" y="3730100"/>
            <a:ext cx="7772400" cy="95681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7F7F7F"/>
              </a:buClr>
              <a:buSzPts val="2100"/>
              <a:buFont typeface="Calibri"/>
              <a:buNone/>
              <a:defRPr sz="2100" b="1" i="1">
                <a:solidFill>
                  <a:srgbClr val="7F7F7F"/>
                </a:solidFill>
                <a:latin typeface="Calibri"/>
                <a:ea typeface="Calibri"/>
                <a:cs typeface="Calibri"/>
                <a:sym typeface="Calibri"/>
              </a:defRPr>
            </a:lvl1pPr>
            <a:lvl2pPr lvl="1" algn="ctr">
              <a:spcBef>
                <a:spcPts val="0"/>
              </a:spcBef>
              <a:spcAft>
                <a:spcPts val="0"/>
              </a:spcAft>
              <a:buSzPts val="1600"/>
              <a:buFont typeface="Calibri"/>
              <a:buNone/>
              <a:defRPr sz="1600"/>
            </a:lvl2pPr>
            <a:lvl3pPr lvl="2" algn="ctr">
              <a:spcBef>
                <a:spcPts val="0"/>
              </a:spcBef>
              <a:spcAft>
                <a:spcPts val="0"/>
              </a:spcAft>
              <a:buSzPts val="1400"/>
              <a:buFont typeface="Calibri"/>
              <a:buNone/>
              <a:defRPr sz="1400"/>
            </a:lvl3pPr>
            <a:lvl4pPr lvl="3" algn="ctr">
              <a:spcBef>
                <a:spcPts val="0"/>
              </a:spcBef>
              <a:spcAft>
                <a:spcPts val="0"/>
              </a:spcAft>
              <a:buSzPts val="1200"/>
              <a:buFont typeface="Calibri"/>
              <a:buNone/>
              <a:defRPr sz="1200"/>
            </a:lvl4pPr>
            <a:lvl5pPr lvl="4" algn="ctr">
              <a:spcBef>
                <a:spcPts val="0"/>
              </a:spcBef>
              <a:spcAft>
                <a:spcPts val="0"/>
              </a:spcAft>
              <a:buSzPts val="1200"/>
              <a:buFont typeface="Calibri"/>
              <a:buNone/>
              <a:defRPr sz="1200"/>
            </a:lvl5pPr>
            <a:lvl6pPr lvl="5" algn="ctr">
              <a:spcBef>
                <a:spcPts val="0"/>
              </a:spcBef>
              <a:spcAft>
                <a:spcPts val="0"/>
              </a:spcAft>
              <a:buSzPts val="1200"/>
              <a:buFont typeface="Calibri"/>
              <a:buNone/>
              <a:defRPr sz="1200"/>
            </a:lvl6pPr>
            <a:lvl7pPr lvl="6" algn="ctr">
              <a:spcBef>
                <a:spcPts val="0"/>
              </a:spcBef>
              <a:spcAft>
                <a:spcPts val="0"/>
              </a:spcAft>
              <a:buSzPts val="1200"/>
              <a:buFont typeface="Calibri"/>
              <a:buNone/>
              <a:defRPr sz="1200"/>
            </a:lvl7pPr>
            <a:lvl8pPr lvl="7" algn="ctr">
              <a:spcBef>
                <a:spcPts val="0"/>
              </a:spcBef>
              <a:spcAft>
                <a:spcPts val="0"/>
              </a:spcAft>
              <a:buSzPts val="1200"/>
              <a:buFont typeface="Calibri"/>
              <a:buNone/>
              <a:defRPr sz="1200"/>
            </a:lvl8pPr>
            <a:lvl9pPr lvl="8" algn="ctr">
              <a:spcBef>
                <a:spcPts val="0"/>
              </a:spcBef>
              <a:spcAft>
                <a:spcPts val="0"/>
              </a:spcAft>
              <a:buSzPts val="1200"/>
              <a:buFont typeface="Calibri"/>
              <a:buNone/>
              <a:defRPr sz="1200"/>
            </a:lvl9pPr>
          </a:lstStyle>
          <a:p>
            <a:endParaRPr/>
          </a:p>
        </p:txBody>
      </p:sp>
      <p:sp>
        <p:nvSpPr>
          <p:cNvPr id="61" name="Google Shape;61;p14"/>
          <p:cNvSpPr txBox="1">
            <a:spLocks noGrp="1"/>
          </p:cNvSpPr>
          <p:nvPr>
            <p:ph type="sldNum" idx="12"/>
          </p:nvPr>
        </p:nvSpPr>
        <p:spPr>
          <a:xfrm>
            <a:off x="6583680" y="4783455"/>
            <a:ext cx="2103120" cy="183308"/>
          </a:xfrm>
          <a:prstGeom prst="rect">
            <a:avLst/>
          </a:prstGeom>
          <a:noFill/>
          <a:ln>
            <a:noFill/>
          </a:ln>
        </p:spPr>
        <p:txBody>
          <a:bodyPr spcFirstLastPara="1" wrap="square" lIns="0" tIns="0" rIns="0" bIns="0" anchor="t" anchorCtr="0">
            <a:noAutofit/>
          </a:bodyPr>
          <a:lstStyle>
            <a:lvl1pPr marL="0" lvl="0" indent="0" algn="r">
              <a:spcBef>
                <a:spcPts val="0"/>
              </a:spcBef>
              <a:buNone/>
              <a:defRPr sz="1500">
                <a:solidFill>
                  <a:srgbClr val="0066A1"/>
                </a:solidFill>
                <a:latin typeface="Calibri"/>
                <a:ea typeface="Calibri"/>
                <a:cs typeface="Calibri"/>
                <a:sym typeface="Calibri"/>
              </a:defRPr>
            </a:lvl1pPr>
            <a:lvl2pPr marL="0" lvl="1" indent="0" algn="r">
              <a:spcBef>
                <a:spcPts val="0"/>
              </a:spcBef>
              <a:buNone/>
              <a:defRPr sz="1500">
                <a:solidFill>
                  <a:srgbClr val="0066A1"/>
                </a:solidFill>
                <a:latin typeface="Calibri"/>
                <a:ea typeface="Calibri"/>
                <a:cs typeface="Calibri"/>
                <a:sym typeface="Calibri"/>
              </a:defRPr>
            </a:lvl2pPr>
            <a:lvl3pPr marL="0" lvl="2" indent="0" algn="r">
              <a:spcBef>
                <a:spcPts val="0"/>
              </a:spcBef>
              <a:buNone/>
              <a:defRPr sz="1500">
                <a:solidFill>
                  <a:srgbClr val="0066A1"/>
                </a:solidFill>
                <a:latin typeface="Calibri"/>
                <a:ea typeface="Calibri"/>
                <a:cs typeface="Calibri"/>
                <a:sym typeface="Calibri"/>
              </a:defRPr>
            </a:lvl3pPr>
            <a:lvl4pPr marL="0" lvl="3" indent="0" algn="r">
              <a:spcBef>
                <a:spcPts val="0"/>
              </a:spcBef>
              <a:buNone/>
              <a:defRPr sz="1500">
                <a:solidFill>
                  <a:srgbClr val="0066A1"/>
                </a:solidFill>
                <a:latin typeface="Calibri"/>
                <a:ea typeface="Calibri"/>
                <a:cs typeface="Calibri"/>
                <a:sym typeface="Calibri"/>
              </a:defRPr>
            </a:lvl4pPr>
            <a:lvl5pPr marL="0" lvl="4" indent="0" algn="r">
              <a:spcBef>
                <a:spcPts val="0"/>
              </a:spcBef>
              <a:buNone/>
              <a:defRPr sz="1500">
                <a:solidFill>
                  <a:srgbClr val="0066A1"/>
                </a:solidFill>
                <a:latin typeface="Calibri"/>
                <a:ea typeface="Calibri"/>
                <a:cs typeface="Calibri"/>
                <a:sym typeface="Calibri"/>
              </a:defRPr>
            </a:lvl5pPr>
            <a:lvl6pPr marL="0" lvl="5" indent="0" algn="r">
              <a:spcBef>
                <a:spcPts val="0"/>
              </a:spcBef>
              <a:buNone/>
              <a:defRPr sz="1500">
                <a:solidFill>
                  <a:srgbClr val="0066A1"/>
                </a:solidFill>
                <a:latin typeface="Calibri"/>
                <a:ea typeface="Calibri"/>
                <a:cs typeface="Calibri"/>
                <a:sym typeface="Calibri"/>
              </a:defRPr>
            </a:lvl6pPr>
            <a:lvl7pPr marL="0" lvl="6" indent="0" algn="r">
              <a:spcBef>
                <a:spcPts val="0"/>
              </a:spcBef>
              <a:buNone/>
              <a:defRPr sz="1500">
                <a:solidFill>
                  <a:srgbClr val="0066A1"/>
                </a:solidFill>
                <a:latin typeface="Calibri"/>
                <a:ea typeface="Calibri"/>
                <a:cs typeface="Calibri"/>
                <a:sym typeface="Calibri"/>
              </a:defRPr>
            </a:lvl7pPr>
            <a:lvl8pPr marL="0" lvl="7" indent="0" algn="r">
              <a:spcBef>
                <a:spcPts val="0"/>
              </a:spcBef>
              <a:buNone/>
              <a:defRPr sz="1500">
                <a:solidFill>
                  <a:srgbClr val="0066A1"/>
                </a:solidFill>
                <a:latin typeface="Calibri"/>
                <a:ea typeface="Calibri"/>
                <a:cs typeface="Calibri"/>
                <a:sym typeface="Calibri"/>
              </a:defRPr>
            </a:lvl8pPr>
            <a:lvl9pPr marL="0" lvl="8" indent="0" algn="r">
              <a:spcBef>
                <a:spcPts val="0"/>
              </a:spcBef>
              <a:buNone/>
              <a:defRPr sz="1500">
                <a:solidFill>
                  <a:srgbClr val="0066A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pic>
        <p:nvPicPr>
          <p:cNvPr id="62" name="Google Shape;62;p14"/>
          <p:cNvPicPr preferRelativeResize="0"/>
          <p:nvPr/>
        </p:nvPicPr>
        <p:blipFill rotWithShape="1">
          <a:blip r:embed="rId3">
            <a:alphaModFix/>
          </a:blip>
          <a:srcRect l="1496" t="9657"/>
          <a:stretch/>
        </p:blipFill>
        <p:spPr>
          <a:xfrm rot="10800000" flipH="1">
            <a:off x="0" y="4502874"/>
            <a:ext cx="9144000" cy="640625"/>
          </a:xfrm>
          <a:prstGeom prst="rect">
            <a:avLst/>
          </a:prstGeom>
          <a:noFill/>
          <a:ln>
            <a:noFill/>
          </a:ln>
        </p:spPr>
      </p:pic>
      <p:pic>
        <p:nvPicPr>
          <p:cNvPr id="63" name="Google Shape;63;p14"/>
          <p:cNvPicPr preferRelativeResize="0"/>
          <p:nvPr/>
        </p:nvPicPr>
        <p:blipFill rotWithShape="1">
          <a:blip r:embed="rId3">
            <a:alphaModFix/>
          </a:blip>
          <a:srcRect l="1496" t="9657"/>
          <a:stretch/>
        </p:blipFill>
        <p:spPr>
          <a:xfrm flipH="1">
            <a:off x="0" y="-20993"/>
            <a:ext cx="9144000" cy="640625"/>
          </a:xfrm>
          <a:prstGeom prst="rect">
            <a:avLst/>
          </a:prstGeom>
          <a:noFill/>
          <a:ln>
            <a:noFill/>
          </a:ln>
        </p:spPr>
      </p:pic>
      <p:pic>
        <p:nvPicPr>
          <p:cNvPr id="64" name="Google Shape;64;p14"/>
          <p:cNvPicPr preferRelativeResize="0"/>
          <p:nvPr/>
        </p:nvPicPr>
        <p:blipFill rotWithShape="1">
          <a:blip r:embed="rId4">
            <a:alphaModFix/>
          </a:blip>
          <a:srcRect/>
          <a:stretch/>
        </p:blipFill>
        <p:spPr>
          <a:xfrm>
            <a:off x="7613960" y="4267506"/>
            <a:ext cx="884969" cy="354989"/>
          </a:xfrm>
          <a:prstGeom prst="rect">
            <a:avLst/>
          </a:prstGeom>
          <a:noFill/>
          <a:ln>
            <a:noFill/>
          </a:ln>
        </p:spPr>
      </p:pic>
      <p:pic>
        <p:nvPicPr>
          <p:cNvPr id="65" name="Google Shape;65;p14"/>
          <p:cNvPicPr preferRelativeResize="0"/>
          <p:nvPr/>
        </p:nvPicPr>
        <p:blipFill rotWithShape="1">
          <a:blip r:embed="rId5">
            <a:alphaModFix/>
          </a:blip>
          <a:srcRect/>
          <a:stretch/>
        </p:blipFill>
        <p:spPr>
          <a:xfrm>
            <a:off x="-9144" y="619632"/>
            <a:ext cx="1456944" cy="2414016"/>
          </a:xfrm>
          <a:prstGeom prst="rect">
            <a:avLst/>
          </a:prstGeom>
          <a:noFill/>
          <a:ln>
            <a:noFill/>
          </a:ln>
        </p:spPr>
      </p:pic>
      <p:pic>
        <p:nvPicPr>
          <p:cNvPr id="66" name="Google Shape;66;p14"/>
          <p:cNvPicPr preferRelativeResize="0"/>
          <p:nvPr/>
        </p:nvPicPr>
        <p:blipFill rotWithShape="1">
          <a:blip r:embed="rId6">
            <a:alphaModFix/>
          </a:blip>
          <a:srcRect/>
          <a:stretch/>
        </p:blipFill>
        <p:spPr>
          <a:xfrm>
            <a:off x="1469066" y="619632"/>
            <a:ext cx="1944624" cy="2414016"/>
          </a:xfrm>
          <a:prstGeom prst="rect">
            <a:avLst/>
          </a:prstGeom>
          <a:noFill/>
          <a:ln>
            <a:noFill/>
          </a:ln>
        </p:spPr>
      </p:pic>
      <p:pic>
        <p:nvPicPr>
          <p:cNvPr id="67" name="Google Shape;67;p14"/>
          <p:cNvPicPr preferRelativeResize="0"/>
          <p:nvPr/>
        </p:nvPicPr>
        <p:blipFill rotWithShape="1">
          <a:blip r:embed="rId7">
            <a:alphaModFix/>
          </a:blip>
          <a:srcRect/>
          <a:stretch/>
        </p:blipFill>
        <p:spPr>
          <a:xfrm>
            <a:off x="3412131" y="619632"/>
            <a:ext cx="2365248" cy="2414016"/>
          </a:xfrm>
          <a:prstGeom prst="rect">
            <a:avLst/>
          </a:prstGeom>
          <a:noFill/>
          <a:ln>
            <a:noFill/>
          </a:ln>
        </p:spPr>
      </p:pic>
      <p:pic>
        <p:nvPicPr>
          <p:cNvPr id="68" name="Google Shape;68;p14"/>
          <p:cNvPicPr preferRelativeResize="0"/>
          <p:nvPr/>
        </p:nvPicPr>
        <p:blipFill rotWithShape="1">
          <a:blip r:embed="rId8">
            <a:alphaModFix/>
          </a:blip>
          <a:srcRect/>
          <a:stretch/>
        </p:blipFill>
        <p:spPr>
          <a:xfrm>
            <a:off x="5766745" y="619632"/>
            <a:ext cx="1956816" cy="2414016"/>
          </a:xfrm>
          <a:prstGeom prst="rect">
            <a:avLst/>
          </a:prstGeom>
          <a:noFill/>
          <a:ln>
            <a:noFill/>
          </a:ln>
        </p:spPr>
      </p:pic>
      <p:pic>
        <p:nvPicPr>
          <p:cNvPr id="69" name="Google Shape;69;p14"/>
          <p:cNvPicPr preferRelativeResize="0"/>
          <p:nvPr/>
        </p:nvPicPr>
        <p:blipFill rotWithShape="1">
          <a:blip r:embed="rId9">
            <a:alphaModFix/>
          </a:blip>
          <a:srcRect/>
          <a:stretch/>
        </p:blipFill>
        <p:spPr>
          <a:xfrm>
            <a:off x="7721915" y="619632"/>
            <a:ext cx="1499616" cy="241401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obj">
  <p:cSld name="OBJEC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819727" y="584274"/>
            <a:ext cx="7504546" cy="32398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200"/>
              <a:buNone/>
              <a:defRPr sz="2600" b="1" i="0">
                <a:solidFill>
                  <a:schemeClr val="lt1"/>
                </a:solidFill>
                <a:latin typeface="Verdana"/>
                <a:ea typeface="Verdana"/>
                <a:cs typeface="Verdana"/>
                <a:sym typeface="Verdana"/>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72" name="Google Shape;72;p15"/>
          <p:cNvSpPr txBox="1">
            <a:spLocks noGrp="1"/>
          </p:cNvSpPr>
          <p:nvPr>
            <p:ph type="body" idx="1"/>
          </p:nvPr>
        </p:nvSpPr>
        <p:spPr>
          <a:xfrm>
            <a:off x="457200" y="1183005"/>
            <a:ext cx="3977640" cy="33947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200"/>
              <a:buNone/>
              <a:defRPr/>
            </a:lvl1pPr>
            <a:lvl2pPr marL="914400" lvl="1" indent="-228600" algn="l">
              <a:spcBef>
                <a:spcPts val="0"/>
              </a:spcBef>
              <a:spcAft>
                <a:spcPts val="0"/>
              </a:spcAft>
              <a:buSzPts val="1200"/>
              <a:buNone/>
              <a:defRPr/>
            </a:lvl2pPr>
            <a:lvl3pPr marL="1371600" lvl="2" indent="-228600" algn="l">
              <a:spcBef>
                <a:spcPts val="0"/>
              </a:spcBef>
              <a:spcAft>
                <a:spcPts val="0"/>
              </a:spcAft>
              <a:buSzPts val="1200"/>
              <a:buNone/>
              <a:defRPr/>
            </a:lvl3pPr>
            <a:lvl4pPr marL="1828800" lvl="3" indent="-228600" algn="l">
              <a:spcBef>
                <a:spcPts val="0"/>
              </a:spcBef>
              <a:spcAft>
                <a:spcPts val="0"/>
              </a:spcAft>
              <a:buSzPts val="1200"/>
              <a:buNone/>
              <a:defRPr/>
            </a:lvl4pPr>
            <a:lvl5pPr marL="2286000" lvl="4" indent="-228600" algn="l">
              <a:spcBef>
                <a:spcPts val="0"/>
              </a:spcBef>
              <a:spcAft>
                <a:spcPts val="0"/>
              </a:spcAft>
              <a:buSzPts val="1200"/>
              <a:buNone/>
              <a:defRPr/>
            </a:lvl5pPr>
            <a:lvl6pPr marL="2743200" lvl="5" indent="-228600" algn="l">
              <a:spcBef>
                <a:spcPts val="0"/>
              </a:spcBef>
              <a:spcAft>
                <a:spcPts val="0"/>
              </a:spcAft>
              <a:buSzPts val="1200"/>
              <a:buNone/>
              <a:defRPr/>
            </a:lvl6pPr>
            <a:lvl7pPr marL="3200400" lvl="6" indent="-228600" algn="l">
              <a:spcBef>
                <a:spcPts val="0"/>
              </a:spcBef>
              <a:spcAft>
                <a:spcPts val="0"/>
              </a:spcAft>
              <a:buSzPts val="1200"/>
              <a:buNone/>
              <a:defRPr/>
            </a:lvl7pPr>
            <a:lvl8pPr marL="3657600" lvl="7" indent="-228600" algn="l">
              <a:spcBef>
                <a:spcPts val="0"/>
              </a:spcBef>
              <a:spcAft>
                <a:spcPts val="0"/>
              </a:spcAft>
              <a:buSzPts val="1200"/>
              <a:buNone/>
              <a:defRPr/>
            </a:lvl8pPr>
            <a:lvl9pPr marL="4114800" lvl="8" indent="-228600" algn="l">
              <a:spcBef>
                <a:spcPts val="0"/>
              </a:spcBef>
              <a:spcAft>
                <a:spcPts val="0"/>
              </a:spcAft>
              <a:buSzPts val="1200"/>
              <a:buNone/>
              <a:defRPr/>
            </a:lvl9pPr>
          </a:lstStyle>
          <a:p>
            <a:endParaRPr/>
          </a:p>
        </p:txBody>
      </p:sp>
      <p:sp>
        <p:nvSpPr>
          <p:cNvPr id="73" name="Google Shape;73;p15"/>
          <p:cNvSpPr txBox="1">
            <a:spLocks noGrp="1"/>
          </p:cNvSpPr>
          <p:nvPr>
            <p:ph type="body" idx="2"/>
          </p:nvPr>
        </p:nvSpPr>
        <p:spPr>
          <a:xfrm>
            <a:off x="4709160" y="1183005"/>
            <a:ext cx="3977640" cy="33947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200"/>
              <a:buNone/>
              <a:defRPr/>
            </a:lvl1pPr>
            <a:lvl2pPr marL="914400" lvl="1" indent="-228600" algn="l">
              <a:spcBef>
                <a:spcPts val="0"/>
              </a:spcBef>
              <a:spcAft>
                <a:spcPts val="0"/>
              </a:spcAft>
              <a:buSzPts val="1200"/>
              <a:buNone/>
              <a:defRPr/>
            </a:lvl2pPr>
            <a:lvl3pPr marL="1371600" lvl="2" indent="-228600" algn="l">
              <a:spcBef>
                <a:spcPts val="0"/>
              </a:spcBef>
              <a:spcAft>
                <a:spcPts val="0"/>
              </a:spcAft>
              <a:buSzPts val="1200"/>
              <a:buNone/>
              <a:defRPr/>
            </a:lvl3pPr>
            <a:lvl4pPr marL="1828800" lvl="3" indent="-228600" algn="l">
              <a:spcBef>
                <a:spcPts val="0"/>
              </a:spcBef>
              <a:spcAft>
                <a:spcPts val="0"/>
              </a:spcAft>
              <a:buSzPts val="1200"/>
              <a:buNone/>
              <a:defRPr/>
            </a:lvl4pPr>
            <a:lvl5pPr marL="2286000" lvl="4" indent="-228600" algn="l">
              <a:spcBef>
                <a:spcPts val="0"/>
              </a:spcBef>
              <a:spcAft>
                <a:spcPts val="0"/>
              </a:spcAft>
              <a:buSzPts val="1200"/>
              <a:buNone/>
              <a:defRPr/>
            </a:lvl5pPr>
            <a:lvl6pPr marL="2743200" lvl="5" indent="-228600" algn="l">
              <a:spcBef>
                <a:spcPts val="0"/>
              </a:spcBef>
              <a:spcAft>
                <a:spcPts val="0"/>
              </a:spcAft>
              <a:buSzPts val="1200"/>
              <a:buNone/>
              <a:defRPr/>
            </a:lvl6pPr>
            <a:lvl7pPr marL="3200400" lvl="6" indent="-228600" algn="l">
              <a:spcBef>
                <a:spcPts val="0"/>
              </a:spcBef>
              <a:spcAft>
                <a:spcPts val="0"/>
              </a:spcAft>
              <a:buSzPts val="1200"/>
              <a:buNone/>
              <a:defRPr/>
            </a:lvl7pPr>
            <a:lvl8pPr marL="3657600" lvl="7" indent="-228600" algn="l">
              <a:spcBef>
                <a:spcPts val="0"/>
              </a:spcBef>
              <a:spcAft>
                <a:spcPts val="0"/>
              </a:spcAft>
              <a:buSzPts val="1200"/>
              <a:buNone/>
              <a:defRPr/>
            </a:lvl8pPr>
            <a:lvl9pPr marL="4114800" lvl="8" indent="-228600" algn="l">
              <a:spcBef>
                <a:spcPts val="0"/>
              </a:spcBef>
              <a:spcAft>
                <a:spcPts val="0"/>
              </a:spcAft>
              <a:buSzPts val="1200"/>
              <a:buNone/>
              <a:defRPr/>
            </a:lvl9pPr>
          </a:lstStyle>
          <a:p>
            <a:endParaRPr/>
          </a:p>
        </p:txBody>
      </p:sp>
      <p:sp>
        <p:nvSpPr>
          <p:cNvPr id="74" name="Google Shape;74;p15"/>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200"/>
              <a:buNone/>
              <a:defRPr>
                <a:solidFill>
                  <a:srgbClr val="888888"/>
                </a:solidFill>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75" name="Google Shape;75;p15"/>
          <p:cNvSpPr txBox="1">
            <a:spLocks noGrp="1"/>
          </p:cNvSpPr>
          <p:nvPr>
            <p:ph type="dt" idx="10"/>
          </p:nvPr>
        </p:nvSpPr>
        <p:spPr>
          <a:xfrm>
            <a:off x="1191066" y="4583043"/>
            <a:ext cx="747568" cy="10505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200"/>
              <a:buNone/>
              <a:defRPr sz="900" b="0" i="0">
                <a:solidFill>
                  <a:srgbClr val="898989"/>
                </a:solidFill>
                <a:latin typeface="Verdana"/>
                <a:ea typeface="Verdana"/>
                <a:cs typeface="Verdana"/>
                <a:sym typeface="Verdana"/>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76" name="Google Shape;76;p15"/>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lvl="0" indent="0" algn="r">
              <a:spcBef>
                <a:spcPts val="0"/>
              </a:spcBef>
              <a:buNone/>
              <a:defRPr sz="1500">
                <a:solidFill>
                  <a:srgbClr val="888888"/>
                </a:solidFill>
                <a:latin typeface="Calibri"/>
                <a:ea typeface="Calibri"/>
                <a:cs typeface="Calibri"/>
                <a:sym typeface="Calibri"/>
              </a:defRPr>
            </a:lvl1pPr>
            <a:lvl2pPr marL="0" lvl="1" indent="0" algn="r">
              <a:spcBef>
                <a:spcPts val="0"/>
              </a:spcBef>
              <a:buNone/>
              <a:defRPr sz="1500">
                <a:solidFill>
                  <a:srgbClr val="888888"/>
                </a:solidFill>
                <a:latin typeface="Calibri"/>
                <a:ea typeface="Calibri"/>
                <a:cs typeface="Calibri"/>
                <a:sym typeface="Calibri"/>
              </a:defRPr>
            </a:lvl2pPr>
            <a:lvl3pPr marL="0" lvl="2" indent="0" algn="r">
              <a:spcBef>
                <a:spcPts val="0"/>
              </a:spcBef>
              <a:buNone/>
              <a:defRPr sz="1500">
                <a:solidFill>
                  <a:srgbClr val="888888"/>
                </a:solidFill>
                <a:latin typeface="Calibri"/>
                <a:ea typeface="Calibri"/>
                <a:cs typeface="Calibri"/>
                <a:sym typeface="Calibri"/>
              </a:defRPr>
            </a:lvl3pPr>
            <a:lvl4pPr marL="0" lvl="3" indent="0" algn="r">
              <a:spcBef>
                <a:spcPts val="0"/>
              </a:spcBef>
              <a:buNone/>
              <a:defRPr sz="1500">
                <a:solidFill>
                  <a:srgbClr val="888888"/>
                </a:solidFill>
                <a:latin typeface="Calibri"/>
                <a:ea typeface="Calibri"/>
                <a:cs typeface="Calibri"/>
                <a:sym typeface="Calibri"/>
              </a:defRPr>
            </a:lvl4pPr>
            <a:lvl5pPr marL="0" lvl="4" indent="0" algn="r">
              <a:spcBef>
                <a:spcPts val="0"/>
              </a:spcBef>
              <a:buNone/>
              <a:defRPr sz="1500">
                <a:solidFill>
                  <a:srgbClr val="888888"/>
                </a:solidFill>
                <a:latin typeface="Calibri"/>
                <a:ea typeface="Calibri"/>
                <a:cs typeface="Calibri"/>
                <a:sym typeface="Calibri"/>
              </a:defRPr>
            </a:lvl5pPr>
            <a:lvl6pPr marL="0" lvl="5" indent="0" algn="r">
              <a:spcBef>
                <a:spcPts val="0"/>
              </a:spcBef>
              <a:buNone/>
              <a:defRPr sz="1500">
                <a:solidFill>
                  <a:srgbClr val="888888"/>
                </a:solidFill>
                <a:latin typeface="Calibri"/>
                <a:ea typeface="Calibri"/>
                <a:cs typeface="Calibri"/>
                <a:sym typeface="Calibri"/>
              </a:defRPr>
            </a:lvl6pPr>
            <a:lvl7pPr marL="0" lvl="6" indent="0" algn="r">
              <a:spcBef>
                <a:spcPts val="0"/>
              </a:spcBef>
              <a:buNone/>
              <a:defRPr sz="1500">
                <a:solidFill>
                  <a:srgbClr val="888888"/>
                </a:solidFill>
                <a:latin typeface="Calibri"/>
                <a:ea typeface="Calibri"/>
                <a:cs typeface="Calibri"/>
                <a:sym typeface="Calibri"/>
              </a:defRPr>
            </a:lvl7pPr>
            <a:lvl8pPr marL="0" lvl="7" indent="0" algn="r">
              <a:spcBef>
                <a:spcPts val="0"/>
              </a:spcBef>
              <a:buNone/>
              <a:defRPr sz="1500">
                <a:solidFill>
                  <a:srgbClr val="888888"/>
                </a:solidFill>
                <a:latin typeface="Calibri"/>
                <a:ea typeface="Calibri"/>
                <a:cs typeface="Calibri"/>
                <a:sym typeface="Calibri"/>
              </a:defRPr>
            </a:lvl8pPr>
            <a:lvl9pPr marL="0" lvl="8" indent="0" algn="r">
              <a:spcBef>
                <a:spcPts val="0"/>
              </a:spcBef>
              <a:buNone/>
              <a:defRPr sz="15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819727" y="584274"/>
            <a:ext cx="7504546" cy="32398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200"/>
              <a:buNone/>
              <a:defRPr sz="2600" b="1" i="0">
                <a:solidFill>
                  <a:schemeClr val="lt1"/>
                </a:solidFill>
                <a:latin typeface="Verdana"/>
                <a:ea typeface="Verdana"/>
                <a:cs typeface="Verdana"/>
                <a:sym typeface="Verdana"/>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79" name="Google Shape;79;p16"/>
          <p:cNvSpPr txBox="1">
            <a:spLocks noGrp="1"/>
          </p:cNvSpPr>
          <p:nvPr>
            <p:ph type="body" idx="1"/>
          </p:nvPr>
        </p:nvSpPr>
        <p:spPr>
          <a:xfrm>
            <a:off x="1134918" y="1420513"/>
            <a:ext cx="6874163" cy="18182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200"/>
              <a:buNone/>
              <a:defRPr sz="2000" b="0" i="0">
                <a:solidFill>
                  <a:schemeClr val="dk1"/>
                </a:solidFill>
                <a:latin typeface="Verdana"/>
                <a:ea typeface="Verdana"/>
                <a:cs typeface="Verdana"/>
                <a:sym typeface="Verdana"/>
              </a:defRPr>
            </a:lvl1pPr>
            <a:lvl2pPr marL="914400" lvl="1" indent="-228600" algn="l">
              <a:spcBef>
                <a:spcPts val="0"/>
              </a:spcBef>
              <a:spcAft>
                <a:spcPts val="0"/>
              </a:spcAft>
              <a:buSzPts val="1200"/>
              <a:buNone/>
              <a:defRPr/>
            </a:lvl2pPr>
            <a:lvl3pPr marL="1371600" lvl="2" indent="-228600" algn="l">
              <a:spcBef>
                <a:spcPts val="0"/>
              </a:spcBef>
              <a:spcAft>
                <a:spcPts val="0"/>
              </a:spcAft>
              <a:buSzPts val="1200"/>
              <a:buNone/>
              <a:defRPr/>
            </a:lvl3pPr>
            <a:lvl4pPr marL="1828800" lvl="3" indent="-228600" algn="l">
              <a:spcBef>
                <a:spcPts val="0"/>
              </a:spcBef>
              <a:spcAft>
                <a:spcPts val="0"/>
              </a:spcAft>
              <a:buSzPts val="1200"/>
              <a:buNone/>
              <a:defRPr/>
            </a:lvl4pPr>
            <a:lvl5pPr marL="2286000" lvl="4" indent="-228600" algn="l">
              <a:spcBef>
                <a:spcPts val="0"/>
              </a:spcBef>
              <a:spcAft>
                <a:spcPts val="0"/>
              </a:spcAft>
              <a:buSzPts val="1200"/>
              <a:buNone/>
              <a:defRPr/>
            </a:lvl5pPr>
            <a:lvl6pPr marL="2743200" lvl="5" indent="-228600" algn="l">
              <a:spcBef>
                <a:spcPts val="0"/>
              </a:spcBef>
              <a:spcAft>
                <a:spcPts val="0"/>
              </a:spcAft>
              <a:buSzPts val="1200"/>
              <a:buNone/>
              <a:defRPr/>
            </a:lvl6pPr>
            <a:lvl7pPr marL="3200400" lvl="6" indent="-228600" algn="l">
              <a:spcBef>
                <a:spcPts val="0"/>
              </a:spcBef>
              <a:spcAft>
                <a:spcPts val="0"/>
              </a:spcAft>
              <a:buSzPts val="1200"/>
              <a:buNone/>
              <a:defRPr/>
            </a:lvl7pPr>
            <a:lvl8pPr marL="3657600" lvl="7" indent="-228600" algn="l">
              <a:spcBef>
                <a:spcPts val="0"/>
              </a:spcBef>
              <a:spcAft>
                <a:spcPts val="0"/>
              </a:spcAft>
              <a:buSzPts val="1200"/>
              <a:buNone/>
              <a:defRPr/>
            </a:lvl8pPr>
            <a:lvl9pPr marL="4114800" lvl="8" indent="-228600" algn="l">
              <a:spcBef>
                <a:spcPts val="0"/>
              </a:spcBef>
              <a:spcAft>
                <a:spcPts val="0"/>
              </a:spcAft>
              <a:buSzPts val="1200"/>
              <a:buNone/>
              <a:defRPr/>
            </a:lvl9pPr>
          </a:lstStyle>
          <a:p>
            <a:endParaRPr/>
          </a:p>
        </p:txBody>
      </p:sp>
      <p:sp>
        <p:nvSpPr>
          <p:cNvPr id="80" name="Google Shape;80;p16"/>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200"/>
              <a:buNone/>
              <a:defRPr>
                <a:solidFill>
                  <a:srgbClr val="888888"/>
                </a:solidFill>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81" name="Google Shape;81;p16"/>
          <p:cNvSpPr txBox="1">
            <a:spLocks noGrp="1"/>
          </p:cNvSpPr>
          <p:nvPr>
            <p:ph type="dt" idx="10"/>
          </p:nvPr>
        </p:nvSpPr>
        <p:spPr>
          <a:xfrm>
            <a:off x="1191066" y="4583043"/>
            <a:ext cx="747568" cy="10505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200"/>
              <a:buNone/>
              <a:defRPr sz="900" b="0" i="0">
                <a:solidFill>
                  <a:srgbClr val="898989"/>
                </a:solidFill>
                <a:latin typeface="Verdana"/>
                <a:ea typeface="Verdana"/>
                <a:cs typeface="Verdana"/>
                <a:sym typeface="Verdana"/>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82" name="Google Shape;82;p16"/>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lvl="0" indent="0" algn="r">
              <a:spcBef>
                <a:spcPts val="0"/>
              </a:spcBef>
              <a:buNone/>
              <a:defRPr sz="1500">
                <a:solidFill>
                  <a:srgbClr val="888888"/>
                </a:solidFill>
                <a:latin typeface="Calibri"/>
                <a:ea typeface="Calibri"/>
                <a:cs typeface="Calibri"/>
                <a:sym typeface="Calibri"/>
              </a:defRPr>
            </a:lvl1pPr>
            <a:lvl2pPr marL="0" lvl="1" indent="0" algn="r">
              <a:spcBef>
                <a:spcPts val="0"/>
              </a:spcBef>
              <a:buNone/>
              <a:defRPr sz="1500">
                <a:solidFill>
                  <a:srgbClr val="888888"/>
                </a:solidFill>
                <a:latin typeface="Calibri"/>
                <a:ea typeface="Calibri"/>
                <a:cs typeface="Calibri"/>
                <a:sym typeface="Calibri"/>
              </a:defRPr>
            </a:lvl2pPr>
            <a:lvl3pPr marL="0" lvl="2" indent="0" algn="r">
              <a:spcBef>
                <a:spcPts val="0"/>
              </a:spcBef>
              <a:buNone/>
              <a:defRPr sz="1500">
                <a:solidFill>
                  <a:srgbClr val="888888"/>
                </a:solidFill>
                <a:latin typeface="Calibri"/>
                <a:ea typeface="Calibri"/>
                <a:cs typeface="Calibri"/>
                <a:sym typeface="Calibri"/>
              </a:defRPr>
            </a:lvl3pPr>
            <a:lvl4pPr marL="0" lvl="3" indent="0" algn="r">
              <a:spcBef>
                <a:spcPts val="0"/>
              </a:spcBef>
              <a:buNone/>
              <a:defRPr sz="1500">
                <a:solidFill>
                  <a:srgbClr val="888888"/>
                </a:solidFill>
                <a:latin typeface="Calibri"/>
                <a:ea typeface="Calibri"/>
                <a:cs typeface="Calibri"/>
                <a:sym typeface="Calibri"/>
              </a:defRPr>
            </a:lvl4pPr>
            <a:lvl5pPr marL="0" lvl="4" indent="0" algn="r">
              <a:spcBef>
                <a:spcPts val="0"/>
              </a:spcBef>
              <a:buNone/>
              <a:defRPr sz="1500">
                <a:solidFill>
                  <a:srgbClr val="888888"/>
                </a:solidFill>
                <a:latin typeface="Calibri"/>
                <a:ea typeface="Calibri"/>
                <a:cs typeface="Calibri"/>
                <a:sym typeface="Calibri"/>
              </a:defRPr>
            </a:lvl5pPr>
            <a:lvl6pPr marL="0" lvl="5" indent="0" algn="r">
              <a:spcBef>
                <a:spcPts val="0"/>
              </a:spcBef>
              <a:buNone/>
              <a:defRPr sz="1500">
                <a:solidFill>
                  <a:srgbClr val="888888"/>
                </a:solidFill>
                <a:latin typeface="Calibri"/>
                <a:ea typeface="Calibri"/>
                <a:cs typeface="Calibri"/>
                <a:sym typeface="Calibri"/>
              </a:defRPr>
            </a:lvl6pPr>
            <a:lvl7pPr marL="0" lvl="6" indent="0" algn="r">
              <a:spcBef>
                <a:spcPts val="0"/>
              </a:spcBef>
              <a:buNone/>
              <a:defRPr sz="1500">
                <a:solidFill>
                  <a:srgbClr val="888888"/>
                </a:solidFill>
                <a:latin typeface="Calibri"/>
                <a:ea typeface="Calibri"/>
                <a:cs typeface="Calibri"/>
                <a:sym typeface="Calibri"/>
              </a:defRPr>
            </a:lvl7pPr>
            <a:lvl8pPr marL="0" lvl="7" indent="0" algn="r">
              <a:spcBef>
                <a:spcPts val="0"/>
              </a:spcBef>
              <a:buNone/>
              <a:defRPr sz="1500">
                <a:solidFill>
                  <a:srgbClr val="888888"/>
                </a:solidFill>
                <a:latin typeface="Calibri"/>
                <a:ea typeface="Calibri"/>
                <a:cs typeface="Calibri"/>
                <a:sym typeface="Calibri"/>
              </a:defRPr>
            </a:lvl8pPr>
            <a:lvl9pPr marL="0" lvl="8" indent="0" algn="r">
              <a:spcBef>
                <a:spcPts val="0"/>
              </a:spcBef>
              <a:buNone/>
              <a:defRPr sz="15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ntent">
  <p:cSld name="One Content">
    <p:spTree>
      <p:nvGrpSpPr>
        <p:cNvPr id="1" name="Shape 104"/>
        <p:cNvGrpSpPr/>
        <p:nvPr/>
      </p:nvGrpSpPr>
      <p:grpSpPr>
        <a:xfrm>
          <a:off x="0" y="0"/>
          <a:ext cx="0" cy="0"/>
          <a:chOff x="0" y="0"/>
          <a:chExt cx="0" cy="0"/>
        </a:xfrm>
      </p:grpSpPr>
      <p:pic>
        <p:nvPicPr>
          <p:cNvPr id="105" name="Google Shape;105;p20"/>
          <p:cNvPicPr preferRelativeResize="0"/>
          <p:nvPr/>
        </p:nvPicPr>
        <p:blipFill rotWithShape="1">
          <a:blip r:embed="rId2">
            <a:alphaModFix/>
          </a:blip>
          <a:srcRect/>
          <a:stretch/>
        </p:blipFill>
        <p:spPr>
          <a:xfrm>
            <a:off x="0" y="0"/>
            <a:ext cx="6656294" cy="1004888"/>
          </a:xfrm>
          <a:prstGeom prst="rect">
            <a:avLst/>
          </a:prstGeom>
          <a:noFill/>
          <a:ln>
            <a:noFill/>
          </a:ln>
        </p:spPr>
      </p:pic>
      <p:sp>
        <p:nvSpPr>
          <p:cNvPr id="106" name="Google Shape;106;p20"/>
          <p:cNvSpPr txBox="1">
            <a:spLocks noGrp="1"/>
          </p:cNvSpPr>
          <p:nvPr>
            <p:ph type="title"/>
          </p:nvPr>
        </p:nvSpPr>
        <p:spPr>
          <a:xfrm>
            <a:off x="366889" y="148166"/>
            <a:ext cx="8381999" cy="36661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200"/>
              <a:buNone/>
              <a:defRPr sz="3000" b="1">
                <a:solidFill>
                  <a:schemeClr val="lt1"/>
                </a:solidFill>
                <a:latin typeface="Verdana"/>
                <a:ea typeface="Verdana"/>
                <a:cs typeface="Verdana"/>
                <a:sym typeface="Verdana"/>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07" name="Google Shape;107;p20"/>
          <p:cNvSpPr txBox="1">
            <a:spLocks noGrp="1"/>
          </p:cNvSpPr>
          <p:nvPr>
            <p:ph type="body" idx="1"/>
          </p:nvPr>
        </p:nvSpPr>
        <p:spPr>
          <a:xfrm>
            <a:off x="366889" y="1233715"/>
            <a:ext cx="8381999" cy="1320497"/>
          </a:xfrm>
          <a:prstGeom prst="rect">
            <a:avLst/>
          </a:prstGeom>
          <a:noFill/>
          <a:ln>
            <a:noFill/>
          </a:ln>
        </p:spPr>
        <p:txBody>
          <a:bodyPr spcFirstLastPara="1" wrap="square" lIns="0" tIns="0" rIns="0" bIns="0" anchor="t" anchorCtr="0">
            <a:noAutofit/>
          </a:bodyPr>
          <a:lstStyle>
            <a:lvl1pPr marL="457200" lvl="0" indent="-406400" algn="l">
              <a:spcBef>
                <a:spcPts val="1700"/>
              </a:spcBef>
              <a:spcAft>
                <a:spcPts val="0"/>
              </a:spcAft>
              <a:buClr>
                <a:srgbClr val="000000"/>
              </a:buClr>
              <a:buSzPts val="2800"/>
              <a:buFont typeface="Verdana"/>
              <a:buChar char="•"/>
              <a:defRPr sz="2100" b="0">
                <a:solidFill>
                  <a:srgbClr val="000000"/>
                </a:solidFill>
                <a:latin typeface="Verdana"/>
                <a:ea typeface="Verdana"/>
                <a:cs typeface="Verdana"/>
                <a:sym typeface="Verdana"/>
              </a:defRPr>
            </a:lvl1pPr>
            <a:lvl2pPr marL="914400" lvl="1" indent="-336550" algn="l">
              <a:spcBef>
                <a:spcPts val="900"/>
              </a:spcBef>
              <a:spcAft>
                <a:spcPts val="0"/>
              </a:spcAft>
              <a:buClr>
                <a:srgbClr val="7F7F7F"/>
              </a:buClr>
              <a:buSzPts val="1700"/>
              <a:buFont typeface="Merriweather Sans"/>
              <a:buChar char="–"/>
              <a:defRPr sz="1700"/>
            </a:lvl2pPr>
            <a:lvl3pPr marL="1371600" lvl="2" indent="-336550" algn="l">
              <a:spcBef>
                <a:spcPts val="700"/>
              </a:spcBef>
              <a:spcAft>
                <a:spcPts val="0"/>
              </a:spcAft>
              <a:buClr>
                <a:srgbClr val="7F7F7F"/>
              </a:buClr>
              <a:buSzPts val="1700"/>
              <a:buFont typeface="Merriweather Sans"/>
              <a:buChar char="–"/>
              <a:defRPr sz="1700"/>
            </a:lvl3pPr>
            <a:lvl4pPr marL="1828800" lvl="3" indent="-228600" algn="l">
              <a:spcBef>
                <a:spcPts val="700"/>
              </a:spcBef>
              <a:spcAft>
                <a:spcPts val="0"/>
              </a:spcAft>
              <a:buSzPts val="1200"/>
              <a:buNone/>
              <a:defRPr sz="1400"/>
            </a:lvl4pPr>
            <a:lvl5pPr marL="2286000" lvl="4" indent="-311150" algn="l">
              <a:spcBef>
                <a:spcPts val="700"/>
              </a:spcBef>
              <a:spcAft>
                <a:spcPts val="0"/>
              </a:spcAft>
              <a:buClr>
                <a:srgbClr val="7F7F7F"/>
              </a:buClr>
              <a:buSzPts val="1300"/>
              <a:buFont typeface="Noto Sans Symbols"/>
              <a:buChar char="▪"/>
              <a:defRPr sz="1300"/>
            </a:lvl5pPr>
            <a:lvl6pPr marL="2743200" lvl="5" indent="-228600" algn="l">
              <a:spcBef>
                <a:spcPts val="0"/>
              </a:spcBef>
              <a:spcAft>
                <a:spcPts val="0"/>
              </a:spcAft>
              <a:buSzPts val="1200"/>
              <a:buNone/>
              <a:defRPr sz="1500"/>
            </a:lvl6pPr>
            <a:lvl7pPr marL="3200400" lvl="6" indent="-228600" algn="l">
              <a:spcBef>
                <a:spcPts val="0"/>
              </a:spcBef>
              <a:spcAft>
                <a:spcPts val="0"/>
              </a:spcAft>
              <a:buSzPts val="1200"/>
              <a:buNone/>
              <a:defRPr sz="1500"/>
            </a:lvl7pPr>
            <a:lvl8pPr marL="3657600" lvl="7" indent="-228600" algn="l">
              <a:spcBef>
                <a:spcPts val="0"/>
              </a:spcBef>
              <a:spcAft>
                <a:spcPts val="0"/>
              </a:spcAft>
              <a:buSzPts val="1200"/>
              <a:buNone/>
              <a:defRPr sz="1500"/>
            </a:lvl8pPr>
            <a:lvl9pPr marL="4114800" lvl="8" indent="-228600" algn="l">
              <a:spcBef>
                <a:spcPts val="0"/>
              </a:spcBef>
              <a:spcAft>
                <a:spcPts val="0"/>
              </a:spcAft>
              <a:buSzPts val="1200"/>
              <a:buNone/>
              <a:defRPr sz="1500"/>
            </a:lvl9pPr>
          </a:lstStyle>
          <a:p>
            <a:endParaRPr/>
          </a:p>
        </p:txBody>
      </p:sp>
      <p:sp>
        <p:nvSpPr>
          <p:cNvPr id="108" name="Google Shape;108;p20"/>
          <p:cNvSpPr txBox="1">
            <a:spLocks noGrp="1"/>
          </p:cNvSpPr>
          <p:nvPr>
            <p:ph type="dt" idx="10"/>
          </p:nvPr>
        </p:nvSpPr>
        <p:spPr>
          <a:xfrm>
            <a:off x="865188" y="4767263"/>
            <a:ext cx="1643062" cy="10693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109" name="Google Shape;109;p20"/>
          <p:cNvSpPr txBox="1">
            <a:spLocks noGrp="1"/>
          </p:cNvSpPr>
          <p:nvPr>
            <p:ph type="sldNum" idx="12"/>
          </p:nvPr>
        </p:nvSpPr>
        <p:spPr>
          <a:xfrm>
            <a:off x="444500" y="4767263"/>
            <a:ext cx="358775" cy="183308"/>
          </a:xfrm>
          <a:prstGeom prst="rect">
            <a:avLst/>
          </a:prstGeom>
          <a:noFill/>
          <a:ln>
            <a:noFill/>
          </a:ln>
        </p:spPr>
        <p:txBody>
          <a:bodyPr spcFirstLastPara="1" wrap="square" lIns="0" tIns="0" rIns="0" bIns="0" anchor="t" anchorCtr="0">
            <a:noAutofit/>
          </a:bodyPr>
          <a:lstStyle>
            <a:lvl1pPr marL="0" marR="0" lvl="0" indent="0" algn="r">
              <a:spcBef>
                <a:spcPts val="0"/>
              </a:spcBef>
              <a:buNone/>
              <a:defRPr sz="1500">
                <a:solidFill>
                  <a:srgbClr val="888888"/>
                </a:solidFill>
                <a:latin typeface="Calibri"/>
                <a:ea typeface="Calibri"/>
                <a:cs typeface="Calibri"/>
                <a:sym typeface="Calibri"/>
              </a:defRPr>
            </a:lvl1pPr>
            <a:lvl2pPr marL="0" marR="0" lvl="1" indent="0" algn="r">
              <a:spcBef>
                <a:spcPts val="0"/>
              </a:spcBef>
              <a:buNone/>
              <a:defRPr sz="1500">
                <a:solidFill>
                  <a:srgbClr val="888888"/>
                </a:solidFill>
                <a:latin typeface="Calibri"/>
                <a:ea typeface="Calibri"/>
                <a:cs typeface="Calibri"/>
                <a:sym typeface="Calibri"/>
              </a:defRPr>
            </a:lvl2pPr>
            <a:lvl3pPr marL="0" marR="0" lvl="2" indent="0" algn="r">
              <a:spcBef>
                <a:spcPts val="0"/>
              </a:spcBef>
              <a:buNone/>
              <a:defRPr sz="1500">
                <a:solidFill>
                  <a:srgbClr val="888888"/>
                </a:solidFill>
                <a:latin typeface="Calibri"/>
                <a:ea typeface="Calibri"/>
                <a:cs typeface="Calibri"/>
                <a:sym typeface="Calibri"/>
              </a:defRPr>
            </a:lvl3pPr>
            <a:lvl4pPr marL="0" marR="0" lvl="3" indent="0" algn="r">
              <a:spcBef>
                <a:spcPts val="0"/>
              </a:spcBef>
              <a:buNone/>
              <a:defRPr sz="1500">
                <a:solidFill>
                  <a:srgbClr val="888888"/>
                </a:solidFill>
                <a:latin typeface="Calibri"/>
                <a:ea typeface="Calibri"/>
                <a:cs typeface="Calibri"/>
                <a:sym typeface="Calibri"/>
              </a:defRPr>
            </a:lvl4pPr>
            <a:lvl5pPr marL="0" marR="0" lvl="4" indent="0" algn="r">
              <a:spcBef>
                <a:spcPts val="0"/>
              </a:spcBef>
              <a:buNone/>
              <a:defRPr sz="1500">
                <a:solidFill>
                  <a:srgbClr val="888888"/>
                </a:solidFill>
                <a:latin typeface="Calibri"/>
                <a:ea typeface="Calibri"/>
                <a:cs typeface="Calibri"/>
                <a:sym typeface="Calibri"/>
              </a:defRPr>
            </a:lvl5pPr>
            <a:lvl6pPr marL="0" marR="0" lvl="5" indent="0" algn="r">
              <a:spcBef>
                <a:spcPts val="0"/>
              </a:spcBef>
              <a:buNone/>
              <a:defRPr sz="1500">
                <a:solidFill>
                  <a:srgbClr val="888888"/>
                </a:solidFill>
                <a:latin typeface="Calibri"/>
                <a:ea typeface="Calibri"/>
                <a:cs typeface="Calibri"/>
                <a:sym typeface="Calibri"/>
              </a:defRPr>
            </a:lvl6pPr>
            <a:lvl7pPr marL="0" marR="0" lvl="6" indent="0" algn="r">
              <a:spcBef>
                <a:spcPts val="0"/>
              </a:spcBef>
              <a:buNone/>
              <a:defRPr sz="1500">
                <a:solidFill>
                  <a:srgbClr val="888888"/>
                </a:solidFill>
                <a:latin typeface="Calibri"/>
                <a:ea typeface="Calibri"/>
                <a:cs typeface="Calibri"/>
                <a:sym typeface="Calibri"/>
              </a:defRPr>
            </a:lvl7pPr>
            <a:lvl8pPr marL="0" marR="0" lvl="7" indent="0" algn="r">
              <a:spcBef>
                <a:spcPts val="0"/>
              </a:spcBef>
              <a:buNone/>
              <a:defRPr sz="1500">
                <a:solidFill>
                  <a:srgbClr val="888888"/>
                </a:solidFill>
                <a:latin typeface="Calibri"/>
                <a:ea typeface="Calibri"/>
                <a:cs typeface="Calibri"/>
                <a:sym typeface="Calibri"/>
              </a:defRPr>
            </a:lvl8pPr>
            <a:lvl9pPr marL="0" marR="0" lvl="8" indent="0" algn="r">
              <a:spcBef>
                <a:spcPts val="0"/>
              </a:spcBef>
              <a:buNone/>
              <a:defRPr sz="15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Content">
  <p:cSld name="1 Content">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819727" y="584274"/>
            <a:ext cx="7504546" cy="32398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12" name="Google Shape;112;p21"/>
          <p:cNvSpPr txBox="1">
            <a:spLocks noGrp="1"/>
          </p:cNvSpPr>
          <p:nvPr>
            <p:ph type="body" idx="1"/>
          </p:nvPr>
        </p:nvSpPr>
        <p:spPr>
          <a:xfrm>
            <a:off x="365760" y="1234440"/>
            <a:ext cx="8326438" cy="3291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200"/>
              <a:buNone/>
              <a:defRPr/>
            </a:lvl1pPr>
            <a:lvl2pPr marL="914400" lvl="1" indent="-228600" algn="l">
              <a:spcBef>
                <a:spcPts val="0"/>
              </a:spcBef>
              <a:spcAft>
                <a:spcPts val="0"/>
              </a:spcAft>
              <a:buSzPts val="1200"/>
              <a:buNone/>
              <a:defRPr/>
            </a:lvl2pPr>
            <a:lvl3pPr marL="1371600" lvl="2" indent="-228600" algn="l">
              <a:spcBef>
                <a:spcPts val="0"/>
              </a:spcBef>
              <a:spcAft>
                <a:spcPts val="0"/>
              </a:spcAft>
              <a:buSzPts val="1200"/>
              <a:buNone/>
              <a:defRPr/>
            </a:lvl3pPr>
            <a:lvl4pPr marL="1828800" lvl="3" indent="-228600" algn="l">
              <a:spcBef>
                <a:spcPts val="0"/>
              </a:spcBef>
              <a:spcAft>
                <a:spcPts val="0"/>
              </a:spcAft>
              <a:buSzPts val="1200"/>
              <a:buNone/>
              <a:defRPr/>
            </a:lvl4pPr>
            <a:lvl5pPr marL="2286000" lvl="4" indent="-228600" algn="l">
              <a:spcBef>
                <a:spcPts val="0"/>
              </a:spcBef>
              <a:spcAft>
                <a:spcPts val="0"/>
              </a:spcAft>
              <a:buSzPts val="1200"/>
              <a:buNone/>
              <a:defRPr/>
            </a:lvl5pPr>
            <a:lvl6pPr marL="2743200" lvl="5" indent="-228600" algn="l">
              <a:spcBef>
                <a:spcPts val="0"/>
              </a:spcBef>
              <a:spcAft>
                <a:spcPts val="0"/>
              </a:spcAft>
              <a:buSzPts val="1200"/>
              <a:buNone/>
              <a:defRPr/>
            </a:lvl6pPr>
            <a:lvl7pPr marL="3200400" lvl="6" indent="-228600" algn="l">
              <a:spcBef>
                <a:spcPts val="0"/>
              </a:spcBef>
              <a:spcAft>
                <a:spcPts val="0"/>
              </a:spcAft>
              <a:buSzPts val="1200"/>
              <a:buNone/>
              <a:defRPr/>
            </a:lvl7pPr>
            <a:lvl8pPr marL="3657600" lvl="7" indent="-228600" algn="l">
              <a:spcBef>
                <a:spcPts val="0"/>
              </a:spcBef>
              <a:spcAft>
                <a:spcPts val="0"/>
              </a:spcAft>
              <a:buSzPts val="1200"/>
              <a:buNone/>
              <a:defRPr/>
            </a:lvl8pPr>
            <a:lvl9pPr marL="4114800" lvl="8" indent="-228600" algn="l">
              <a:spcBef>
                <a:spcPts val="0"/>
              </a:spcBef>
              <a:spcAft>
                <a:spcPts val="0"/>
              </a:spcAft>
              <a:buSzPts val="1200"/>
              <a:buNone/>
              <a:defRPr/>
            </a:lvl9pPr>
          </a:lstStyle>
          <a:p>
            <a:endParaRPr/>
          </a:p>
        </p:txBody>
      </p:sp>
      <p:sp>
        <p:nvSpPr>
          <p:cNvPr id="113" name="Google Shape;113;p21"/>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spcBef>
                <a:spcPts val="0"/>
              </a:spcBef>
              <a:buNone/>
              <a:defRPr sz="1500">
                <a:solidFill>
                  <a:srgbClr val="888888"/>
                </a:solidFill>
                <a:latin typeface="Calibri"/>
                <a:ea typeface="Calibri"/>
                <a:cs typeface="Calibri"/>
                <a:sym typeface="Calibri"/>
              </a:defRPr>
            </a:lvl1pPr>
            <a:lvl2pPr marL="0" marR="0" lvl="1" indent="0" algn="r">
              <a:spcBef>
                <a:spcPts val="0"/>
              </a:spcBef>
              <a:buNone/>
              <a:defRPr sz="1500">
                <a:solidFill>
                  <a:srgbClr val="888888"/>
                </a:solidFill>
                <a:latin typeface="Calibri"/>
                <a:ea typeface="Calibri"/>
                <a:cs typeface="Calibri"/>
                <a:sym typeface="Calibri"/>
              </a:defRPr>
            </a:lvl2pPr>
            <a:lvl3pPr marL="0" marR="0" lvl="2" indent="0" algn="r">
              <a:spcBef>
                <a:spcPts val="0"/>
              </a:spcBef>
              <a:buNone/>
              <a:defRPr sz="1500">
                <a:solidFill>
                  <a:srgbClr val="888888"/>
                </a:solidFill>
                <a:latin typeface="Calibri"/>
                <a:ea typeface="Calibri"/>
                <a:cs typeface="Calibri"/>
                <a:sym typeface="Calibri"/>
              </a:defRPr>
            </a:lvl3pPr>
            <a:lvl4pPr marL="0" marR="0" lvl="3" indent="0" algn="r">
              <a:spcBef>
                <a:spcPts val="0"/>
              </a:spcBef>
              <a:buNone/>
              <a:defRPr sz="1500">
                <a:solidFill>
                  <a:srgbClr val="888888"/>
                </a:solidFill>
                <a:latin typeface="Calibri"/>
                <a:ea typeface="Calibri"/>
                <a:cs typeface="Calibri"/>
                <a:sym typeface="Calibri"/>
              </a:defRPr>
            </a:lvl4pPr>
            <a:lvl5pPr marL="0" marR="0" lvl="4" indent="0" algn="r">
              <a:spcBef>
                <a:spcPts val="0"/>
              </a:spcBef>
              <a:buNone/>
              <a:defRPr sz="1500">
                <a:solidFill>
                  <a:srgbClr val="888888"/>
                </a:solidFill>
                <a:latin typeface="Calibri"/>
                <a:ea typeface="Calibri"/>
                <a:cs typeface="Calibri"/>
                <a:sym typeface="Calibri"/>
              </a:defRPr>
            </a:lvl5pPr>
            <a:lvl6pPr marL="0" marR="0" lvl="5" indent="0" algn="r">
              <a:spcBef>
                <a:spcPts val="0"/>
              </a:spcBef>
              <a:buNone/>
              <a:defRPr sz="1500">
                <a:solidFill>
                  <a:srgbClr val="888888"/>
                </a:solidFill>
                <a:latin typeface="Calibri"/>
                <a:ea typeface="Calibri"/>
                <a:cs typeface="Calibri"/>
                <a:sym typeface="Calibri"/>
              </a:defRPr>
            </a:lvl6pPr>
            <a:lvl7pPr marL="0" marR="0" lvl="6" indent="0" algn="r">
              <a:spcBef>
                <a:spcPts val="0"/>
              </a:spcBef>
              <a:buNone/>
              <a:defRPr sz="1500">
                <a:solidFill>
                  <a:srgbClr val="888888"/>
                </a:solidFill>
                <a:latin typeface="Calibri"/>
                <a:ea typeface="Calibri"/>
                <a:cs typeface="Calibri"/>
                <a:sym typeface="Calibri"/>
              </a:defRPr>
            </a:lvl7pPr>
            <a:lvl8pPr marL="0" marR="0" lvl="7" indent="0" algn="r">
              <a:spcBef>
                <a:spcPts val="0"/>
              </a:spcBef>
              <a:buNone/>
              <a:defRPr sz="1500">
                <a:solidFill>
                  <a:srgbClr val="888888"/>
                </a:solidFill>
                <a:latin typeface="Calibri"/>
                <a:ea typeface="Calibri"/>
                <a:cs typeface="Calibri"/>
                <a:sym typeface="Calibri"/>
              </a:defRPr>
            </a:lvl8pPr>
            <a:lvl9pPr marL="0" marR="0" lvl="8" indent="0" algn="r">
              <a:spcBef>
                <a:spcPts val="0"/>
              </a:spcBef>
              <a:buNone/>
              <a:defRPr sz="15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114" name="Google Shape;114;p21"/>
          <p:cNvSpPr txBox="1">
            <a:spLocks noGrp="1"/>
          </p:cNvSpPr>
          <p:nvPr>
            <p:ph type="dt" idx="10"/>
          </p:nvPr>
        </p:nvSpPr>
        <p:spPr>
          <a:xfrm>
            <a:off x="1191066" y="4583043"/>
            <a:ext cx="747568" cy="10505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115"/>
        <p:cNvGrpSpPr/>
        <p:nvPr/>
      </p:nvGrpSpPr>
      <p:grpSpPr>
        <a:xfrm>
          <a:off x="0" y="0"/>
          <a:ext cx="0" cy="0"/>
          <a:chOff x="0" y="0"/>
          <a:chExt cx="0" cy="0"/>
        </a:xfrm>
      </p:grpSpPr>
      <p:sp>
        <p:nvSpPr>
          <p:cNvPr id="116" name="Google Shape;116;p22"/>
          <p:cNvSpPr/>
          <p:nvPr/>
        </p:nvSpPr>
        <p:spPr>
          <a:xfrm>
            <a:off x="415636" y="302559"/>
            <a:ext cx="8312726" cy="4538382"/>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17" name="Google Shape;117;p22"/>
          <p:cNvSpPr/>
          <p:nvPr/>
        </p:nvSpPr>
        <p:spPr>
          <a:xfrm>
            <a:off x="2266604" y="1677688"/>
            <a:ext cx="4542906" cy="112804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18" name="Google Shape;118;p22"/>
          <p:cNvSpPr txBox="1">
            <a:spLocks noGrp="1"/>
          </p:cNvSpPr>
          <p:nvPr>
            <p:ph type="title"/>
          </p:nvPr>
        </p:nvSpPr>
        <p:spPr>
          <a:xfrm>
            <a:off x="819727" y="584274"/>
            <a:ext cx="7504546" cy="32398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200"/>
              <a:buNone/>
              <a:defRPr sz="2600" b="1" i="0">
                <a:solidFill>
                  <a:schemeClr val="lt1"/>
                </a:solidFill>
                <a:latin typeface="Verdana"/>
                <a:ea typeface="Verdana"/>
                <a:cs typeface="Verdana"/>
                <a:sym typeface="Verdana"/>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19" name="Google Shape;119;p22"/>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200"/>
              <a:buNone/>
              <a:defRPr>
                <a:solidFill>
                  <a:srgbClr val="888888"/>
                </a:solidFill>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120" name="Google Shape;120;p22"/>
          <p:cNvSpPr txBox="1">
            <a:spLocks noGrp="1"/>
          </p:cNvSpPr>
          <p:nvPr>
            <p:ph type="dt" idx="10"/>
          </p:nvPr>
        </p:nvSpPr>
        <p:spPr>
          <a:xfrm>
            <a:off x="1191066" y="4583043"/>
            <a:ext cx="747568" cy="10505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200"/>
              <a:buNone/>
              <a:defRPr sz="900" b="0" i="0">
                <a:solidFill>
                  <a:srgbClr val="898989"/>
                </a:solidFill>
                <a:latin typeface="Verdana"/>
                <a:ea typeface="Verdana"/>
                <a:cs typeface="Verdana"/>
                <a:sym typeface="Verdana"/>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121" name="Google Shape;121;p22"/>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lvl="0" indent="0" algn="r">
              <a:spcBef>
                <a:spcPts val="0"/>
              </a:spcBef>
              <a:buNone/>
              <a:defRPr sz="1500">
                <a:solidFill>
                  <a:srgbClr val="888888"/>
                </a:solidFill>
                <a:latin typeface="Calibri"/>
                <a:ea typeface="Calibri"/>
                <a:cs typeface="Calibri"/>
                <a:sym typeface="Calibri"/>
              </a:defRPr>
            </a:lvl1pPr>
            <a:lvl2pPr marL="0" lvl="1" indent="0" algn="r">
              <a:spcBef>
                <a:spcPts val="0"/>
              </a:spcBef>
              <a:buNone/>
              <a:defRPr sz="1500">
                <a:solidFill>
                  <a:srgbClr val="888888"/>
                </a:solidFill>
                <a:latin typeface="Calibri"/>
                <a:ea typeface="Calibri"/>
                <a:cs typeface="Calibri"/>
                <a:sym typeface="Calibri"/>
              </a:defRPr>
            </a:lvl2pPr>
            <a:lvl3pPr marL="0" lvl="2" indent="0" algn="r">
              <a:spcBef>
                <a:spcPts val="0"/>
              </a:spcBef>
              <a:buNone/>
              <a:defRPr sz="1500">
                <a:solidFill>
                  <a:srgbClr val="888888"/>
                </a:solidFill>
                <a:latin typeface="Calibri"/>
                <a:ea typeface="Calibri"/>
                <a:cs typeface="Calibri"/>
                <a:sym typeface="Calibri"/>
              </a:defRPr>
            </a:lvl3pPr>
            <a:lvl4pPr marL="0" lvl="3" indent="0" algn="r">
              <a:spcBef>
                <a:spcPts val="0"/>
              </a:spcBef>
              <a:buNone/>
              <a:defRPr sz="1500">
                <a:solidFill>
                  <a:srgbClr val="888888"/>
                </a:solidFill>
                <a:latin typeface="Calibri"/>
                <a:ea typeface="Calibri"/>
                <a:cs typeface="Calibri"/>
                <a:sym typeface="Calibri"/>
              </a:defRPr>
            </a:lvl4pPr>
            <a:lvl5pPr marL="0" lvl="4" indent="0" algn="r">
              <a:spcBef>
                <a:spcPts val="0"/>
              </a:spcBef>
              <a:buNone/>
              <a:defRPr sz="1500">
                <a:solidFill>
                  <a:srgbClr val="888888"/>
                </a:solidFill>
                <a:latin typeface="Calibri"/>
                <a:ea typeface="Calibri"/>
                <a:cs typeface="Calibri"/>
                <a:sym typeface="Calibri"/>
              </a:defRPr>
            </a:lvl5pPr>
            <a:lvl6pPr marL="0" lvl="5" indent="0" algn="r">
              <a:spcBef>
                <a:spcPts val="0"/>
              </a:spcBef>
              <a:buNone/>
              <a:defRPr sz="1500">
                <a:solidFill>
                  <a:srgbClr val="888888"/>
                </a:solidFill>
                <a:latin typeface="Calibri"/>
                <a:ea typeface="Calibri"/>
                <a:cs typeface="Calibri"/>
                <a:sym typeface="Calibri"/>
              </a:defRPr>
            </a:lvl6pPr>
            <a:lvl7pPr marL="0" lvl="6" indent="0" algn="r">
              <a:spcBef>
                <a:spcPts val="0"/>
              </a:spcBef>
              <a:buNone/>
              <a:defRPr sz="1500">
                <a:solidFill>
                  <a:srgbClr val="888888"/>
                </a:solidFill>
                <a:latin typeface="Calibri"/>
                <a:ea typeface="Calibri"/>
                <a:cs typeface="Calibri"/>
                <a:sym typeface="Calibri"/>
              </a:defRPr>
            </a:lvl7pPr>
            <a:lvl8pPr marL="0" lvl="7" indent="0" algn="r">
              <a:spcBef>
                <a:spcPts val="0"/>
              </a:spcBef>
              <a:buNone/>
              <a:defRPr sz="1500">
                <a:solidFill>
                  <a:srgbClr val="888888"/>
                </a:solidFill>
                <a:latin typeface="Calibri"/>
                <a:ea typeface="Calibri"/>
                <a:cs typeface="Calibri"/>
                <a:sym typeface="Calibri"/>
              </a:defRPr>
            </a:lvl8pPr>
            <a:lvl9pPr marL="0" lvl="8" indent="0" algn="r">
              <a:spcBef>
                <a:spcPts val="0"/>
              </a:spcBef>
              <a:buNone/>
              <a:defRPr sz="15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1_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
            <a:ext cx="9143999" cy="100583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377684" y="4669156"/>
            <a:ext cx="1392935" cy="30518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3/22/2021</a:t>
            </a:fld>
            <a:endParaRPr lang="en-US"/>
          </a:p>
        </p:txBody>
      </p:sp>
      <p:sp>
        <p:nvSpPr>
          <p:cNvPr id="5" name="Holder 5"/>
          <p:cNvSpPr>
            <a:spLocks noGrp="1"/>
          </p:cNvSpPr>
          <p:nvPr>
            <p:ph type="sldNum" sz="quarter" idx="7"/>
          </p:nvPr>
        </p:nvSpPr>
        <p:spPr/>
        <p:txBody>
          <a:bodyPr lIns="0" tIns="0" rIns="0" bIns="0"/>
          <a:lstStyle>
            <a:lvl1pPr>
              <a:defRPr sz="1050" b="0" i="0">
                <a:solidFill>
                  <a:srgbClr val="878787"/>
                </a:solidFill>
                <a:latin typeface="Verdana"/>
                <a:cs typeface="Verdana"/>
              </a:defRPr>
            </a:lvl1pPr>
          </a:lstStyle>
          <a:p>
            <a:pPr marL="25400">
              <a:lnSpc>
                <a:spcPct val="100000"/>
              </a:lnSpc>
              <a:spcBef>
                <a:spcPts val="110"/>
              </a:spcBef>
            </a:pPr>
            <a:fld id="{81D60167-4931-47E6-BA6A-407CBD079E47}" type="slidenum">
              <a:rPr dirty="0"/>
              <a:pPr marL="25400">
                <a:lnSpc>
                  <a:spcPct val="100000"/>
                </a:lnSpc>
                <a:spcBef>
                  <a:spcPts val="110"/>
                </a:spcBef>
              </a:pPr>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8B9F64-515C-4B56-882D-8CFE9DBC2E66}"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02B54-B159-476B-872D-736C5B181AFD}" type="slidenum">
              <a:rPr lang="en-US" smtClean="0"/>
              <a:t>‹#›</a:t>
            </a:fld>
            <a:endParaRPr lang="en-US"/>
          </a:p>
        </p:txBody>
      </p:sp>
    </p:spTree>
    <p:extLst>
      <p:ext uri="{BB962C8B-B14F-4D97-AF65-F5344CB8AC3E}">
        <p14:creationId xmlns:p14="http://schemas.microsoft.com/office/powerpoint/2010/main" val="1017033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1"/>
            <a:ext cx="9143997" cy="1005416"/>
          </a:xfrm>
          <a:prstGeom prst="rect">
            <a:avLst/>
          </a:prstGeom>
        </p:spPr>
      </p:pic>
      <p:sp>
        <p:nvSpPr>
          <p:cNvPr id="5" name="Title 1"/>
          <p:cNvSpPr>
            <a:spLocks noGrp="1"/>
          </p:cNvSpPr>
          <p:nvPr>
            <p:ph type="title" hasCustomPrompt="1"/>
          </p:nvPr>
        </p:nvSpPr>
        <p:spPr>
          <a:xfrm>
            <a:off x="366890" y="148166"/>
            <a:ext cx="8381999" cy="772584"/>
          </a:xfrm>
          <a:prstGeom prst="rect">
            <a:avLst/>
          </a:prstGeom>
        </p:spPr>
        <p:txBody>
          <a:bodyPr anchor="ctr" anchorCtr="0"/>
          <a:lstStyle>
            <a:lvl1pPr algn="l">
              <a:defRPr sz="24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2"/>
          </p:nvPr>
        </p:nvSpPr>
        <p:spPr/>
        <p:txBody>
          <a:bodyPr/>
          <a:lstStyle/>
          <a:p>
            <a:fld id="{E50B30B4-8BA1-E748-9630-47607DB342DA}" type="datetime1">
              <a:rPr lang="en-US" smtClean="0"/>
              <a:t>3/22/2021</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a:t>
            </a:fld>
            <a:endParaRPr lang="en-US" dirty="0"/>
          </a:p>
        </p:txBody>
      </p:sp>
      <p:sp>
        <p:nvSpPr>
          <p:cNvPr id="7" name="Content Placeholder 3"/>
          <p:cNvSpPr>
            <a:spLocks noGrp="1"/>
          </p:cNvSpPr>
          <p:nvPr>
            <p:ph sz="half" idx="11" hasCustomPrompt="1"/>
          </p:nvPr>
        </p:nvSpPr>
        <p:spPr>
          <a:xfrm>
            <a:off x="366890" y="1233714"/>
            <a:ext cx="8381999" cy="3274786"/>
          </a:xfrm>
          <a:prstGeom prst="rect">
            <a:avLst/>
          </a:prstGeom>
          <a:ln>
            <a:noFill/>
          </a:ln>
        </p:spPr>
        <p:txBody>
          <a:bodyPr/>
          <a:lstStyle>
            <a:lvl1pPr marL="257175" indent="-257175">
              <a:spcBef>
                <a:spcPts val="1350"/>
              </a:spcBef>
              <a:buSzPct val="135000"/>
              <a:buFontTx/>
              <a:buBlip>
                <a:blip r:embed="rId3"/>
              </a:buBlip>
              <a:defRPr sz="1650" b="0" baseline="0">
                <a:solidFill>
                  <a:srgbClr val="000000"/>
                </a:solidFill>
                <a:latin typeface="Verdana"/>
                <a:cs typeface="Verdana"/>
              </a:defRPr>
            </a:lvl1pPr>
            <a:lvl2pPr marL="445770" indent="-137160">
              <a:spcBef>
                <a:spcPts val="750"/>
              </a:spcBef>
              <a:buClr>
                <a:schemeClr val="tx1">
                  <a:lumMod val="50000"/>
                  <a:lumOff val="50000"/>
                </a:schemeClr>
              </a:buClr>
              <a:buFont typeface="Lucida Grande"/>
              <a:buChar char="–"/>
              <a:defRPr sz="1350" baseline="0"/>
            </a:lvl2pPr>
            <a:lvl3pPr marL="617220" indent="-137160">
              <a:spcBef>
                <a:spcPts val="600"/>
              </a:spcBef>
              <a:buClr>
                <a:schemeClr val="tx1">
                  <a:lumMod val="50000"/>
                  <a:lumOff val="50000"/>
                </a:schemeClr>
              </a:buClr>
              <a:buFont typeface="Lucida Grande"/>
              <a:buChar char="–"/>
              <a:defRPr sz="1350" baseline="0"/>
            </a:lvl3pPr>
            <a:lvl4pPr marL="788670" indent="-137160">
              <a:spcBef>
                <a:spcPts val="600"/>
              </a:spcBef>
              <a:buClr>
                <a:schemeClr val="tx1">
                  <a:lumMod val="50000"/>
                  <a:lumOff val="50000"/>
                </a:schemeClr>
              </a:buClr>
              <a:defRPr sz="1125" baseline="0"/>
            </a:lvl4pPr>
            <a:lvl5pPr marL="925830" indent="-137160">
              <a:spcBef>
                <a:spcPts val="600"/>
              </a:spcBef>
              <a:buClr>
                <a:schemeClr val="tx1">
                  <a:lumMod val="50000"/>
                  <a:lumOff val="50000"/>
                </a:schemeClr>
              </a:buClr>
              <a:buFont typeface="Wingdings" charset="2"/>
              <a:buChar char="§"/>
              <a:defRPr sz="1050" baseline="0"/>
            </a:lvl5pPr>
            <a:lvl6pPr>
              <a:defRPr sz="1200"/>
            </a:lvl6pPr>
            <a:lvl7pPr>
              <a:defRPr sz="1200"/>
            </a:lvl7pPr>
            <a:lvl8pPr>
              <a:defRPr sz="1200"/>
            </a:lvl8pPr>
            <a:lvl9pPr>
              <a:defRPr sz="1200"/>
            </a:lvl9pPr>
          </a:lstStyle>
          <a:p>
            <a:pPr lvl="0"/>
            <a:r>
              <a:rPr lang="en-US" dirty="0"/>
              <a:t>Click to Edit Content</a:t>
            </a:r>
          </a:p>
          <a:p>
            <a:pPr lvl="1"/>
            <a:r>
              <a:rPr lang="en-US" sz="135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1744372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415636" y="302559"/>
            <a:ext cx="8312726" cy="4538382"/>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52" name="Google Shape;52;p13"/>
          <p:cNvSpPr txBox="1">
            <a:spLocks noGrp="1"/>
          </p:cNvSpPr>
          <p:nvPr>
            <p:ph type="title"/>
          </p:nvPr>
        </p:nvSpPr>
        <p:spPr>
          <a:xfrm>
            <a:off x="819727" y="584274"/>
            <a:ext cx="7504546" cy="32398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200"/>
              <a:buNone/>
              <a:defRPr sz="2600" b="1" i="0" u="none" strike="noStrike" cap="none">
                <a:solidFill>
                  <a:schemeClr val="lt1"/>
                </a:solidFill>
                <a:latin typeface="Verdana"/>
                <a:ea typeface="Verdana"/>
                <a:cs typeface="Verdana"/>
                <a:sym typeface="Verdana"/>
              </a:defRPr>
            </a:lvl1pPr>
            <a:lvl2pPr lvl="1">
              <a:spcBef>
                <a:spcPts val="0"/>
              </a:spcBef>
              <a:spcAft>
                <a:spcPts val="0"/>
              </a:spcAft>
              <a:buSzPts val="1200"/>
              <a:buNone/>
              <a:defRPr sz="1500"/>
            </a:lvl2pPr>
            <a:lvl3pPr lvl="2">
              <a:spcBef>
                <a:spcPts val="0"/>
              </a:spcBef>
              <a:spcAft>
                <a:spcPts val="0"/>
              </a:spcAft>
              <a:buSzPts val="1200"/>
              <a:buNone/>
              <a:defRPr sz="1500"/>
            </a:lvl3pPr>
            <a:lvl4pPr lvl="3">
              <a:spcBef>
                <a:spcPts val="0"/>
              </a:spcBef>
              <a:spcAft>
                <a:spcPts val="0"/>
              </a:spcAft>
              <a:buSzPts val="1200"/>
              <a:buNone/>
              <a:defRPr sz="1500"/>
            </a:lvl4pPr>
            <a:lvl5pPr lvl="4">
              <a:spcBef>
                <a:spcPts val="0"/>
              </a:spcBef>
              <a:spcAft>
                <a:spcPts val="0"/>
              </a:spcAft>
              <a:buSzPts val="1200"/>
              <a:buNone/>
              <a:defRPr sz="1500"/>
            </a:lvl5pPr>
            <a:lvl6pPr lvl="5">
              <a:spcBef>
                <a:spcPts val="0"/>
              </a:spcBef>
              <a:spcAft>
                <a:spcPts val="0"/>
              </a:spcAft>
              <a:buSzPts val="1200"/>
              <a:buNone/>
              <a:defRPr sz="1500"/>
            </a:lvl6pPr>
            <a:lvl7pPr lvl="6">
              <a:spcBef>
                <a:spcPts val="0"/>
              </a:spcBef>
              <a:spcAft>
                <a:spcPts val="0"/>
              </a:spcAft>
              <a:buSzPts val="1200"/>
              <a:buNone/>
              <a:defRPr sz="1500"/>
            </a:lvl7pPr>
            <a:lvl8pPr lvl="7">
              <a:spcBef>
                <a:spcPts val="0"/>
              </a:spcBef>
              <a:spcAft>
                <a:spcPts val="0"/>
              </a:spcAft>
              <a:buSzPts val="1200"/>
              <a:buNone/>
              <a:defRPr sz="1500"/>
            </a:lvl8pPr>
            <a:lvl9pPr lvl="8">
              <a:spcBef>
                <a:spcPts val="0"/>
              </a:spcBef>
              <a:spcAft>
                <a:spcPts val="0"/>
              </a:spcAft>
              <a:buSzPts val="1200"/>
              <a:buNone/>
              <a:defRPr sz="1500"/>
            </a:lvl9pPr>
          </a:lstStyle>
          <a:p>
            <a:endParaRPr/>
          </a:p>
        </p:txBody>
      </p:sp>
      <p:sp>
        <p:nvSpPr>
          <p:cNvPr id="53" name="Google Shape;53;p13"/>
          <p:cNvSpPr txBox="1">
            <a:spLocks noGrp="1"/>
          </p:cNvSpPr>
          <p:nvPr>
            <p:ph type="body" idx="1"/>
          </p:nvPr>
        </p:nvSpPr>
        <p:spPr>
          <a:xfrm>
            <a:off x="1134918" y="1420513"/>
            <a:ext cx="6874163" cy="181829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200"/>
              <a:buNone/>
              <a:defRPr sz="2000" b="0" i="0" u="none" strike="noStrike" cap="none">
                <a:solidFill>
                  <a:schemeClr val="dk1"/>
                </a:solidFill>
                <a:latin typeface="Verdana"/>
                <a:ea typeface="Verdana"/>
                <a:cs typeface="Verdana"/>
                <a:sym typeface="Verdana"/>
              </a:defRPr>
            </a:lvl1pPr>
            <a:lvl2pPr marL="914400" marR="0" lvl="1" indent="-228600" algn="l" rtl="0">
              <a:spcBef>
                <a:spcPts val="0"/>
              </a:spcBef>
              <a:spcAft>
                <a:spcPts val="0"/>
              </a:spcAft>
              <a:buSzPts val="1200"/>
              <a:buNone/>
              <a:defRPr sz="1500" b="0" i="0" u="none" strike="noStrike" cap="none">
                <a:latin typeface="Calibri"/>
                <a:ea typeface="Calibri"/>
                <a:cs typeface="Calibri"/>
                <a:sym typeface="Calibri"/>
              </a:defRPr>
            </a:lvl2pPr>
            <a:lvl3pPr marL="1371600" marR="0" lvl="2" indent="-228600" algn="l" rtl="0">
              <a:spcBef>
                <a:spcPts val="0"/>
              </a:spcBef>
              <a:spcAft>
                <a:spcPts val="0"/>
              </a:spcAft>
              <a:buSzPts val="1200"/>
              <a:buNone/>
              <a:defRPr sz="1500" b="0" i="0" u="none" strike="noStrike" cap="none">
                <a:latin typeface="Calibri"/>
                <a:ea typeface="Calibri"/>
                <a:cs typeface="Calibri"/>
                <a:sym typeface="Calibri"/>
              </a:defRPr>
            </a:lvl3pPr>
            <a:lvl4pPr marL="1828800" marR="0" lvl="3" indent="-228600" algn="l" rtl="0">
              <a:spcBef>
                <a:spcPts val="0"/>
              </a:spcBef>
              <a:spcAft>
                <a:spcPts val="0"/>
              </a:spcAft>
              <a:buSzPts val="1200"/>
              <a:buNone/>
              <a:defRPr sz="1500" b="0" i="0" u="none" strike="noStrike" cap="none">
                <a:latin typeface="Calibri"/>
                <a:ea typeface="Calibri"/>
                <a:cs typeface="Calibri"/>
                <a:sym typeface="Calibri"/>
              </a:defRPr>
            </a:lvl4pPr>
            <a:lvl5pPr marL="2286000" marR="0" lvl="4" indent="-228600" algn="l" rtl="0">
              <a:spcBef>
                <a:spcPts val="0"/>
              </a:spcBef>
              <a:spcAft>
                <a:spcPts val="0"/>
              </a:spcAft>
              <a:buSzPts val="1200"/>
              <a:buNone/>
              <a:defRPr sz="1500" b="0" i="0" u="none" strike="noStrike" cap="none">
                <a:latin typeface="Calibri"/>
                <a:ea typeface="Calibri"/>
                <a:cs typeface="Calibri"/>
                <a:sym typeface="Calibri"/>
              </a:defRPr>
            </a:lvl5pPr>
            <a:lvl6pPr marL="2743200" marR="0" lvl="5" indent="-228600" algn="l" rtl="0">
              <a:spcBef>
                <a:spcPts val="0"/>
              </a:spcBef>
              <a:spcAft>
                <a:spcPts val="0"/>
              </a:spcAft>
              <a:buSzPts val="1200"/>
              <a:buNone/>
              <a:defRPr sz="1500" b="0" i="0" u="none" strike="noStrike" cap="none">
                <a:latin typeface="Calibri"/>
                <a:ea typeface="Calibri"/>
                <a:cs typeface="Calibri"/>
                <a:sym typeface="Calibri"/>
              </a:defRPr>
            </a:lvl6pPr>
            <a:lvl7pPr marL="3200400" marR="0" lvl="6" indent="-228600" algn="l" rtl="0">
              <a:spcBef>
                <a:spcPts val="0"/>
              </a:spcBef>
              <a:spcAft>
                <a:spcPts val="0"/>
              </a:spcAft>
              <a:buSzPts val="1200"/>
              <a:buNone/>
              <a:defRPr sz="1500" b="0" i="0" u="none" strike="noStrike" cap="none">
                <a:latin typeface="Calibri"/>
                <a:ea typeface="Calibri"/>
                <a:cs typeface="Calibri"/>
                <a:sym typeface="Calibri"/>
              </a:defRPr>
            </a:lvl7pPr>
            <a:lvl8pPr marL="3657600" marR="0" lvl="7" indent="-228600" algn="l" rtl="0">
              <a:spcBef>
                <a:spcPts val="0"/>
              </a:spcBef>
              <a:spcAft>
                <a:spcPts val="0"/>
              </a:spcAft>
              <a:buSzPts val="1200"/>
              <a:buNone/>
              <a:defRPr sz="1500" b="0" i="0" u="none" strike="noStrike" cap="none">
                <a:latin typeface="Calibri"/>
                <a:ea typeface="Calibri"/>
                <a:cs typeface="Calibri"/>
                <a:sym typeface="Calibri"/>
              </a:defRPr>
            </a:lvl8pPr>
            <a:lvl9pPr marL="4114800" marR="0" lvl="8" indent="-228600" algn="l" rtl="0">
              <a:spcBef>
                <a:spcPts val="0"/>
              </a:spcBef>
              <a:spcAft>
                <a:spcPts val="0"/>
              </a:spcAft>
              <a:buSzPts val="1200"/>
              <a:buNone/>
              <a:defRPr sz="1500" b="0" i="0" u="none" strike="noStrike" cap="none">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200"/>
              <a:buNone/>
              <a:defRPr sz="1500">
                <a:solidFill>
                  <a:srgbClr val="888888"/>
                </a:solidFill>
                <a:latin typeface="Calibri"/>
                <a:ea typeface="Calibri"/>
                <a:cs typeface="Calibri"/>
                <a:sym typeface="Calibri"/>
              </a:defRPr>
            </a:lvl1pPr>
            <a:lvl2pPr marR="0" lvl="1"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dt" idx="10"/>
          </p:nvPr>
        </p:nvSpPr>
        <p:spPr>
          <a:xfrm>
            <a:off x="1191066" y="4583043"/>
            <a:ext cx="747568" cy="10505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200"/>
              <a:buNone/>
              <a:defRPr sz="900" b="0" i="0">
                <a:solidFill>
                  <a:srgbClr val="898989"/>
                </a:solidFill>
                <a:latin typeface="Verdana"/>
                <a:ea typeface="Verdana"/>
                <a:cs typeface="Verdana"/>
                <a:sym typeface="Verdana"/>
              </a:defRPr>
            </a:lvl1pPr>
            <a:lvl2pPr marR="0" lvl="1"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9pPr>
          </a:lstStyle>
          <a:p>
            <a:endParaRPr/>
          </a:p>
        </p:txBody>
      </p:sp>
      <p:sp>
        <p:nvSpPr>
          <p:cNvPr id="56" name="Google Shape;56;p13"/>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500" b="0" u="none">
                <a:solidFill>
                  <a:srgbClr val="888888"/>
                </a:solidFill>
                <a:latin typeface="Calibri"/>
                <a:ea typeface="Calibri"/>
                <a:cs typeface="Calibri"/>
                <a:sym typeface="Calibri"/>
              </a:defRPr>
            </a:lvl1pPr>
            <a:lvl2pPr marL="0" marR="0" lvl="1" indent="0" algn="r" rtl="0">
              <a:spcBef>
                <a:spcPts val="0"/>
              </a:spcBef>
              <a:buNone/>
              <a:defRPr sz="1500" b="0" u="none">
                <a:solidFill>
                  <a:srgbClr val="888888"/>
                </a:solidFill>
                <a:latin typeface="Calibri"/>
                <a:ea typeface="Calibri"/>
                <a:cs typeface="Calibri"/>
                <a:sym typeface="Calibri"/>
              </a:defRPr>
            </a:lvl2pPr>
            <a:lvl3pPr marL="0" marR="0" lvl="2" indent="0" algn="r" rtl="0">
              <a:spcBef>
                <a:spcPts val="0"/>
              </a:spcBef>
              <a:buNone/>
              <a:defRPr sz="1500" b="0" u="none">
                <a:solidFill>
                  <a:srgbClr val="888888"/>
                </a:solidFill>
                <a:latin typeface="Calibri"/>
                <a:ea typeface="Calibri"/>
                <a:cs typeface="Calibri"/>
                <a:sym typeface="Calibri"/>
              </a:defRPr>
            </a:lvl3pPr>
            <a:lvl4pPr marL="0" marR="0" lvl="3" indent="0" algn="r" rtl="0">
              <a:spcBef>
                <a:spcPts val="0"/>
              </a:spcBef>
              <a:buNone/>
              <a:defRPr sz="1500" b="0" u="none">
                <a:solidFill>
                  <a:srgbClr val="888888"/>
                </a:solidFill>
                <a:latin typeface="Calibri"/>
                <a:ea typeface="Calibri"/>
                <a:cs typeface="Calibri"/>
                <a:sym typeface="Calibri"/>
              </a:defRPr>
            </a:lvl4pPr>
            <a:lvl5pPr marL="0" marR="0" lvl="4" indent="0" algn="r" rtl="0">
              <a:spcBef>
                <a:spcPts val="0"/>
              </a:spcBef>
              <a:buNone/>
              <a:defRPr sz="1500" b="0" u="none">
                <a:solidFill>
                  <a:srgbClr val="888888"/>
                </a:solidFill>
                <a:latin typeface="Calibri"/>
                <a:ea typeface="Calibri"/>
                <a:cs typeface="Calibri"/>
                <a:sym typeface="Calibri"/>
              </a:defRPr>
            </a:lvl5pPr>
            <a:lvl6pPr marL="0" marR="0" lvl="5" indent="0" algn="r" rtl="0">
              <a:spcBef>
                <a:spcPts val="0"/>
              </a:spcBef>
              <a:buNone/>
              <a:defRPr sz="1500" b="0" u="none">
                <a:solidFill>
                  <a:srgbClr val="888888"/>
                </a:solidFill>
                <a:latin typeface="Calibri"/>
                <a:ea typeface="Calibri"/>
                <a:cs typeface="Calibri"/>
                <a:sym typeface="Calibri"/>
              </a:defRPr>
            </a:lvl6pPr>
            <a:lvl7pPr marL="0" marR="0" lvl="6" indent="0" algn="r" rtl="0">
              <a:spcBef>
                <a:spcPts val="0"/>
              </a:spcBef>
              <a:buNone/>
              <a:defRPr sz="1500" b="0" u="none">
                <a:solidFill>
                  <a:srgbClr val="888888"/>
                </a:solidFill>
                <a:latin typeface="Calibri"/>
                <a:ea typeface="Calibri"/>
                <a:cs typeface="Calibri"/>
                <a:sym typeface="Calibri"/>
              </a:defRPr>
            </a:lvl7pPr>
            <a:lvl8pPr marL="0" marR="0" lvl="7" indent="0" algn="r" rtl="0">
              <a:spcBef>
                <a:spcPts val="0"/>
              </a:spcBef>
              <a:buNone/>
              <a:defRPr sz="1500" b="0" u="none">
                <a:solidFill>
                  <a:srgbClr val="888888"/>
                </a:solidFill>
                <a:latin typeface="Calibri"/>
                <a:ea typeface="Calibri"/>
                <a:cs typeface="Calibri"/>
                <a:sym typeface="Calibri"/>
              </a:defRPr>
            </a:lvl8pPr>
            <a:lvl9pPr marL="0" marR="0" lvl="8" indent="0" algn="r" rtl="0">
              <a:spcBef>
                <a:spcPts val="0"/>
              </a:spcBef>
              <a:buNone/>
              <a:defRPr sz="1500" b="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5" r:id="rId4"/>
    <p:sldLayoutId id="2147483666" r:id="rId5"/>
    <p:sldLayoutId id="2147483667" r:id="rId6"/>
    <p:sldLayoutId id="2147483738" r:id="rId7"/>
    <p:sldLayoutId id="2147483739" r:id="rId8"/>
    <p:sldLayoutId id="214748374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9.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jpg"/><Relationship Id="rId1" Type="http://schemas.openxmlformats.org/officeDocument/2006/relationships/slideLayout" Target="../slideLayouts/slideLayout19.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jpg"/><Relationship Id="rId4" Type="http://schemas.openxmlformats.org/officeDocument/2006/relationships/image" Target="../media/image48.png"/><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5.png"/><Relationship Id="rId7" Type="http://schemas.openxmlformats.org/officeDocument/2006/relationships/image" Target="../media/image51.png"/><Relationship Id="rId2" Type="http://schemas.openxmlformats.org/officeDocument/2006/relationships/image" Target="../media/image46.jpg"/><Relationship Id="rId1" Type="http://schemas.openxmlformats.org/officeDocument/2006/relationships/slideLayout" Target="../slideLayouts/slideLayout19.xml"/><Relationship Id="rId6" Type="http://schemas.openxmlformats.org/officeDocument/2006/relationships/hyperlink" Target="mailto:l31-help@ieee.org" TargetMode="External"/><Relationship Id="rId5" Type="http://schemas.openxmlformats.org/officeDocument/2006/relationships/image" Target="../media/image49.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19.xml"/><Relationship Id="rId6" Type="http://schemas.openxmlformats.org/officeDocument/2006/relationships/image" Target="../media/image62.jpg"/><Relationship Id="rId5" Type="http://schemas.openxmlformats.org/officeDocument/2006/relationships/image" Target="../media/image61.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8.xml"/><Relationship Id="rId4" Type="http://schemas.openxmlformats.org/officeDocument/2006/relationships/image" Target="../media/image67.jp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9.xml"/><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jpg"/><Relationship Id="rId1" Type="http://schemas.openxmlformats.org/officeDocument/2006/relationships/slideLayout" Target="../slideLayouts/slideLayout18.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jpg"/><Relationship Id="rId2" Type="http://schemas.openxmlformats.org/officeDocument/2006/relationships/image" Target="../media/image80.jpg"/><Relationship Id="rId1" Type="http://schemas.openxmlformats.org/officeDocument/2006/relationships/slideLayout" Target="../slideLayouts/slideLayout18.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3.xml.rels><?xml version="1.0" encoding="UTF-8" standalone="yes"?>
<Relationships xmlns="http://schemas.openxmlformats.org/package/2006/relationships"><Relationship Id="rId3" Type="http://schemas.openxmlformats.org/officeDocument/2006/relationships/hyperlink" Target="http://www.ieee.org/myiee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hyperlink" Target="https://officers.vtools.ieee.org/" TargetMode="External"/><Relationship Id="rId7" Type="http://schemas.openxmlformats.org/officeDocument/2006/relationships/hyperlink" Target="https://meetings.vtools.ieee.org/main"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http://bit.ly/ieeewebinars" TargetMode="External"/><Relationship Id="rId5" Type="http://schemas.openxmlformats.org/officeDocument/2006/relationships/hyperlink" Target="http://www.ieee.org/students" TargetMode="External"/><Relationship Id="rId4" Type="http://schemas.openxmlformats.org/officeDocument/2006/relationships/hyperlink" Target="https://sbr.vtools.ieee.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facebook.com/IEEEStudents?ref=hl"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94.png"/><Relationship Id="rId4" Type="http://schemas.openxmlformats.org/officeDocument/2006/relationships/image" Target="../media/image93.png"/></Relationships>
</file>

<file path=ppt/slides/_rels/slide39.xml.rels><?xml version="1.0" encoding="UTF-8" standalone="yes"?>
<Relationships xmlns="http://schemas.openxmlformats.org/package/2006/relationships"><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89"/>
          <p:cNvSpPr txBox="1">
            <a:spLocks noGrp="1"/>
          </p:cNvSpPr>
          <p:nvPr>
            <p:ph type="ctrTitle"/>
          </p:nvPr>
        </p:nvSpPr>
        <p:spPr>
          <a:xfrm>
            <a:off x="581824" y="3077497"/>
            <a:ext cx="8173556" cy="455858"/>
          </a:xfrm>
          <a:prstGeom prst="rect">
            <a:avLst/>
          </a:prstGeom>
          <a:noFill/>
          <a:ln>
            <a:noFill/>
          </a:ln>
        </p:spPr>
        <p:txBody>
          <a:bodyPr spcFirstLastPara="1" wrap="square" lIns="0" tIns="0" rIns="0" bIns="0" anchor="b" anchorCtr="0">
            <a:noAutofit/>
          </a:bodyPr>
          <a:lstStyle/>
          <a:p>
            <a:br>
              <a:rPr lang="en-GB" sz="2200" dirty="0"/>
            </a:br>
            <a:br>
              <a:rPr lang="en-GB" sz="2200" dirty="0"/>
            </a:br>
            <a:br>
              <a:rPr lang="en-GB" sz="2200" dirty="0"/>
            </a:br>
            <a:br>
              <a:rPr lang="en-GB" sz="2200" dirty="0"/>
            </a:br>
            <a:br>
              <a:rPr lang="en-GB" sz="2200" dirty="0"/>
            </a:br>
            <a:br>
              <a:rPr lang="en-GB" sz="2200" dirty="0"/>
            </a:br>
            <a:br>
              <a:rPr lang="en-US" sz="2400" b="1" dirty="0">
                <a:solidFill>
                  <a:srgbClr val="144786"/>
                </a:solidFill>
                <a:latin typeface="Times New Roman" panose="02020603050405020304" pitchFamily="18" charset="0"/>
                <a:cs typeface="Times New Roman" panose="02020603050405020304" pitchFamily="18" charset="0"/>
              </a:rPr>
            </a:br>
            <a:br>
              <a:rPr lang="en-GB" sz="2200" dirty="0"/>
            </a:br>
            <a:r>
              <a:rPr lang="en-GB" sz="2200" dirty="0"/>
              <a:t> IEEE Volunteering and Reporting Tools</a:t>
            </a:r>
            <a:endParaRPr sz="2200" dirty="0"/>
          </a:p>
        </p:txBody>
      </p:sp>
      <p:sp>
        <p:nvSpPr>
          <p:cNvPr id="560" name="Google Shape;560;p89"/>
          <p:cNvSpPr txBox="1">
            <a:spLocks noGrp="1"/>
          </p:cNvSpPr>
          <p:nvPr>
            <p:ph type="subTitle" idx="1"/>
          </p:nvPr>
        </p:nvSpPr>
        <p:spPr>
          <a:xfrm>
            <a:off x="256868" y="3680000"/>
            <a:ext cx="7772400" cy="956810"/>
          </a:xfrm>
          <a:prstGeom prst="rect">
            <a:avLst/>
          </a:prstGeom>
          <a:noFill/>
          <a:ln>
            <a:noFill/>
          </a:ln>
        </p:spPr>
        <p:txBody>
          <a:bodyPr spcFirstLastPara="1" wrap="square" lIns="0" tIns="0" rIns="0" bIns="0" anchor="t" anchorCtr="0">
            <a:noAutofit/>
          </a:bodyPr>
          <a:lstStyle/>
          <a:p>
            <a:r>
              <a:rPr lang="en-AU" sz="1800" b="1" dirty="0" err="1">
                <a:solidFill>
                  <a:srgbClr val="171E50"/>
                </a:solidFill>
                <a:latin typeface="Times New Roman"/>
                <a:cs typeface="Times New Roman"/>
              </a:rPr>
              <a:t>Mallellu</a:t>
            </a:r>
            <a:r>
              <a:rPr lang="en-AU" sz="1800" b="1" dirty="0">
                <a:solidFill>
                  <a:srgbClr val="171E50"/>
                </a:solidFill>
                <a:latin typeface="Times New Roman"/>
                <a:cs typeface="Times New Roman"/>
              </a:rPr>
              <a:t> Sai Prashanth</a:t>
            </a:r>
          </a:p>
          <a:p>
            <a:r>
              <a:rPr lang="en-IN" sz="1800" b="0" i="0" dirty="0">
                <a:solidFill>
                  <a:srgbClr val="404248"/>
                </a:solidFill>
                <a:latin typeface="Graphik"/>
              </a:rPr>
              <a:t>Webinar ad Training </a:t>
            </a:r>
            <a:r>
              <a:rPr lang="en-IN" sz="1800" b="0" i="0" dirty="0">
                <a:solidFill>
                  <a:srgbClr val="404248"/>
                </a:solidFill>
                <a:effectLst/>
                <a:latin typeface="Graphik"/>
              </a:rPr>
              <a:t>Coordinator, IEEE R10 Student Activities Committee</a:t>
            </a:r>
          </a:p>
          <a:p>
            <a:r>
              <a:rPr lang="en-IN" sz="1800" b="0" i="0" dirty="0" err="1">
                <a:solidFill>
                  <a:srgbClr val="404248"/>
                </a:solidFill>
                <a:latin typeface="Graphik"/>
              </a:rPr>
              <a:t>Collabratec</a:t>
            </a:r>
            <a:r>
              <a:rPr lang="en-IN" sz="1800" b="0" i="0" dirty="0">
                <a:solidFill>
                  <a:srgbClr val="404248"/>
                </a:solidFill>
                <a:latin typeface="Graphik"/>
              </a:rPr>
              <a:t> Coordinator, IEEE R10 SAC</a:t>
            </a:r>
            <a:endParaRPr lang="en-IN" sz="1800" b="0" i="0" dirty="0">
              <a:solidFill>
                <a:srgbClr val="404248"/>
              </a:solidFill>
              <a:effectLst/>
              <a:latin typeface="Graphik"/>
            </a:endParaRPr>
          </a:p>
        </p:txBody>
      </p:sp>
      <p:sp>
        <p:nvSpPr>
          <p:cNvPr id="561" name="Google Shape;561;p89"/>
          <p:cNvSpPr txBox="1">
            <a:spLocks noGrp="1"/>
          </p:cNvSpPr>
          <p:nvPr>
            <p:ph type="sldNum" idx="12"/>
          </p:nvPr>
        </p:nvSpPr>
        <p:spPr>
          <a:xfrm>
            <a:off x="6583680" y="4783455"/>
            <a:ext cx="2103120" cy="183308"/>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sz="1200"/>
              <a:pPr marL="0" lvl="0" indent="0" algn="r" rtl="0">
                <a:spcBef>
                  <a:spcPts val="0"/>
                </a:spcBef>
                <a:spcAft>
                  <a:spcPts val="0"/>
                </a:spcAft>
                <a:buNone/>
              </a:pPr>
              <a:t>1</a:t>
            </a:fld>
            <a:endParaRPr sz="12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25665" y="1242060"/>
            <a:ext cx="5151235" cy="3429000"/>
            <a:chOff x="623316" y="1290827"/>
            <a:chExt cx="7687309" cy="5567680"/>
          </a:xfrm>
        </p:grpSpPr>
        <p:pic>
          <p:nvPicPr>
            <p:cNvPr id="3" name="object 3"/>
            <p:cNvPicPr/>
            <p:nvPr/>
          </p:nvPicPr>
          <p:blipFill>
            <a:blip r:embed="rId2" cstate="print"/>
            <a:stretch>
              <a:fillRect/>
            </a:stretch>
          </p:blipFill>
          <p:spPr>
            <a:xfrm>
              <a:off x="623316" y="1290827"/>
              <a:ext cx="6676644" cy="5567169"/>
            </a:xfrm>
            <a:prstGeom prst="rect">
              <a:avLst/>
            </a:prstGeom>
          </p:spPr>
        </p:pic>
        <p:sp>
          <p:nvSpPr>
            <p:cNvPr id="4" name="object 4"/>
            <p:cNvSpPr/>
            <p:nvPr/>
          </p:nvSpPr>
          <p:spPr>
            <a:xfrm>
              <a:off x="2947161" y="1946147"/>
              <a:ext cx="5358765" cy="852169"/>
            </a:xfrm>
            <a:custGeom>
              <a:avLst/>
              <a:gdLst/>
              <a:ahLst/>
              <a:cxnLst/>
              <a:rect l="l" t="t" r="r" b="b"/>
              <a:pathLst>
                <a:path w="5358765" h="852169">
                  <a:moveTo>
                    <a:pt x="5216652" y="0"/>
                  </a:moveTo>
                  <a:lnTo>
                    <a:pt x="1385824" y="0"/>
                  </a:lnTo>
                  <a:lnTo>
                    <a:pt x="1340967" y="7244"/>
                  </a:lnTo>
                  <a:lnTo>
                    <a:pt x="1301993" y="27411"/>
                  </a:lnTo>
                  <a:lnTo>
                    <a:pt x="1271249" y="58155"/>
                  </a:lnTo>
                  <a:lnTo>
                    <a:pt x="1251082" y="97129"/>
                  </a:lnTo>
                  <a:lnTo>
                    <a:pt x="1243838" y="141986"/>
                  </a:lnTo>
                  <a:lnTo>
                    <a:pt x="1243838" y="496950"/>
                  </a:lnTo>
                  <a:lnTo>
                    <a:pt x="0" y="525144"/>
                  </a:lnTo>
                  <a:lnTo>
                    <a:pt x="1243838" y="709929"/>
                  </a:lnTo>
                  <a:lnTo>
                    <a:pt x="1251082" y="754786"/>
                  </a:lnTo>
                  <a:lnTo>
                    <a:pt x="1271249" y="793760"/>
                  </a:lnTo>
                  <a:lnTo>
                    <a:pt x="1301993" y="824504"/>
                  </a:lnTo>
                  <a:lnTo>
                    <a:pt x="1340967" y="844671"/>
                  </a:lnTo>
                  <a:lnTo>
                    <a:pt x="1385824" y="851915"/>
                  </a:lnTo>
                  <a:lnTo>
                    <a:pt x="5216652" y="851915"/>
                  </a:lnTo>
                  <a:lnTo>
                    <a:pt x="5261508" y="844671"/>
                  </a:lnTo>
                  <a:lnTo>
                    <a:pt x="5300482" y="824504"/>
                  </a:lnTo>
                  <a:lnTo>
                    <a:pt x="5331226" y="793760"/>
                  </a:lnTo>
                  <a:lnTo>
                    <a:pt x="5351393" y="754786"/>
                  </a:lnTo>
                  <a:lnTo>
                    <a:pt x="5358638" y="709929"/>
                  </a:lnTo>
                  <a:lnTo>
                    <a:pt x="5358638" y="141986"/>
                  </a:lnTo>
                  <a:lnTo>
                    <a:pt x="5351393" y="97129"/>
                  </a:lnTo>
                  <a:lnTo>
                    <a:pt x="5331226" y="58155"/>
                  </a:lnTo>
                  <a:lnTo>
                    <a:pt x="5300482" y="27411"/>
                  </a:lnTo>
                  <a:lnTo>
                    <a:pt x="5261508" y="7244"/>
                  </a:lnTo>
                  <a:lnTo>
                    <a:pt x="5216652" y="0"/>
                  </a:lnTo>
                  <a:close/>
                </a:path>
              </a:pathLst>
            </a:custGeom>
            <a:solidFill>
              <a:srgbClr val="FFFF99"/>
            </a:solidFill>
          </p:spPr>
          <p:txBody>
            <a:bodyPr wrap="square" lIns="0" tIns="0" rIns="0" bIns="0" rtlCol="0"/>
            <a:lstStyle/>
            <a:p>
              <a:endParaRPr sz="1050"/>
            </a:p>
          </p:txBody>
        </p:sp>
        <p:sp>
          <p:nvSpPr>
            <p:cNvPr id="5" name="object 5"/>
            <p:cNvSpPr/>
            <p:nvPr/>
          </p:nvSpPr>
          <p:spPr>
            <a:xfrm>
              <a:off x="2947161" y="1946147"/>
              <a:ext cx="5358765" cy="852169"/>
            </a:xfrm>
            <a:custGeom>
              <a:avLst/>
              <a:gdLst/>
              <a:ahLst/>
              <a:cxnLst/>
              <a:rect l="l" t="t" r="r" b="b"/>
              <a:pathLst>
                <a:path w="5358765" h="852169">
                  <a:moveTo>
                    <a:pt x="1243838" y="141986"/>
                  </a:moveTo>
                  <a:lnTo>
                    <a:pt x="1251082" y="97129"/>
                  </a:lnTo>
                  <a:lnTo>
                    <a:pt x="1271249" y="58155"/>
                  </a:lnTo>
                  <a:lnTo>
                    <a:pt x="1301993" y="27411"/>
                  </a:lnTo>
                  <a:lnTo>
                    <a:pt x="1340967" y="7244"/>
                  </a:lnTo>
                  <a:lnTo>
                    <a:pt x="1385824" y="0"/>
                  </a:lnTo>
                  <a:lnTo>
                    <a:pt x="1929638" y="0"/>
                  </a:lnTo>
                  <a:lnTo>
                    <a:pt x="2958338" y="0"/>
                  </a:lnTo>
                  <a:lnTo>
                    <a:pt x="5216652" y="0"/>
                  </a:lnTo>
                  <a:lnTo>
                    <a:pt x="5261508" y="7244"/>
                  </a:lnTo>
                  <a:lnTo>
                    <a:pt x="5300482" y="27411"/>
                  </a:lnTo>
                  <a:lnTo>
                    <a:pt x="5331226" y="58155"/>
                  </a:lnTo>
                  <a:lnTo>
                    <a:pt x="5351393" y="97129"/>
                  </a:lnTo>
                  <a:lnTo>
                    <a:pt x="5358638" y="141986"/>
                  </a:lnTo>
                  <a:lnTo>
                    <a:pt x="5358638" y="496950"/>
                  </a:lnTo>
                  <a:lnTo>
                    <a:pt x="5358638" y="709929"/>
                  </a:lnTo>
                  <a:lnTo>
                    <a:pt x="5351393" y="754786"/>
                  </a:lnTo>
                  <a:lnTo>
                    <a:pt x="5331226" y="793760"/>
                  </a:lnTo>
                  <a:lnTo>
                    <a:pt x="5300482" y="824504"/>
                  </a:lnTo>
                  <a:lnTo>
                    <a:pt x="5261508" y="844671"/>
                  </a:lnTo>
                  <a:lnTo>
                    <a:pt x="5216652" y="851915"/>
                  </a:lnTo>
                  <a:lnTo>
                    <a:pt x="2958338" y="851915"/>
                  </a:lnTo>
                  <a:lnTo>
                    <a:pt x="1929638" y="851915"/>
                  </a:lnTo>
                  <a:lnTo>
                    <a:pt x="1385824" y="851915"/>
                  </a:lnTo>
                  <a:lnTo>
                    <a:pt x="1340967" y="844671"/>
                  </a:lnTo>
                  <a:lnTo>
                    <a:pt x="1301993" y="824504"/>
                  </a:lnTo>
                  <a:lnTo>
                    <a:pt x="1271249" y="793760"/>
                  </a:lnTo>
                  <a:lnTo>
                    <a:pt x="1251082" y="754786"/>
                  </a:lnTo>
                  <a:lnTo>
                    <a:pt x="1243838" y="709929"/>
                  </a:lnTo>
                  <a:lnTo>
                    <a:pt x="0" y="525144"/>
                  </a:lnTo>
                  <a:lnTo>
                    <a:pt x="1243838" y="496950"/>
                  </a:lnTo>
                  <a:lnTo>
                    <a:pt x="1243838" y="141986"/>
                  </a:lnTo>
                  <a:close/>
                </a:path>
              </a:pathLst>
            </a:custGeom>
            <a:ln w="9144">
              <a:solidFill>
                <a:srgbClr val="FFC000"/>
              </a:solidFill>
            </a:ln>
          </p:spPr>
          <p:txBody>
            <a:bodyPr wrap="square" lIns="0" tIns="0" rIns="0" bIns="0" rtlCol="0"/>
            <a:lstStyle/>
            <a:p>
              <a:endParaRPr sz="1050"/>
            </a:p>
          </p:txBody>
        </p:sp>
      </p:grpSp>
      <p:sp>
        <p:nvSpPr>
          <p:cNvPr id="6" name="object 6"/>
          <p:cNvSpPr txBox="1">
            <a:spLocks noGrp="1"/>
          </p:cNvSpPr>
          <p:nvPr>
            <p:ph type="title"/>
          </p:nvPr>
        </p:nvSpPr>
        <p:spPr>
          <a:xfrm>
            <a:off x="529019" y="252051"/>
            <a:ext cx="8264461" cy="822661"/>
          </a:xfrm>
          <a:prstGeom prst="rect">
            <a:avLst/>
          </a:prstGeom>
        </p:spPr>
        <p:txBody>
          <a:bodyPr spcFirstLastPara="1" vert="horz" wrap="square" lIns="0" tIns="9525" rIns="0" bIns="0" rtlCol="0" anchor="t" anchorCtr="0">
            <a:spAutoFit/>
          </a:bodyPr>
          <a:lstStyle/>
          <a:p>
            <a:pPr marL="9525" marR="3810">
              <a:spcBef>
                <a:spcPts val="75"/>
              </a:spcBef>
            </a:pPr>
            <a:r>
              <a:rPr dirty="0"/>
              <a:t>Manage</a:t>
            </a:r>
            <a:r>
              <a:rPr spc="-4" dirty="0"/>
              <a:t> Officers</a:t>
            </a:r>
            <a:r>
              <a:rPr dirty="0"/>
              <a:t> - </a:t>
            </a:r>
            <a:r>
              <a:rPr spc="4" dirty="0"/>
              <a:t> </a:t>
            </a:r>
            <a:r>
              <a:rPr spc="-4" dirty="0"/>
              <a:t>Organizational</a:t>
            </a:r>
            <a:r>
              <a:rPr spc="-8" dirty="0"/>
              <a:t> </a:t>
            </a:r>
            <a:r>
              <a:rPr dirty="0"/>
              <a:t>Unit</a:t>
            </a:r>
            <a:r>
              <a:rPr spc="-23" dirty="0"/>
              <a:t> </a:t>
            </a:r>
            <a:r>
              <a:rPr dirty="0"/>
              <a:t>roster</a:t>
            </a:r>
          </a:p>
        </p:txBody>
      </p:sp>
      <p:sp>
        <p:nvSpPr>
          <p:cNvPr id="7" name="object 7"/>
          <p:cNvSpPr txBox="1"/>
          <p:nvPr/>
        </p:nvSpPr>
        <p:spPr>
          <a:xfrm>
            <a:off x="2975039" y="1652556"/>
            <a:ext cx="2907030" cy="517930"/>
          </a:xfrm>
          <a:prstGeom prst="rect">
            <a:avLst/>
          </a:prstGeom>
        </p:spPr>
        <p:txBody>
          <a:bodyPr vert="horz" wrap="square" lIns="0" tIns="10001" rIns="0" bIns="0" rtlCol="0">
            <a:spAutoFit/>
          </a:bodyPr>
          <a:lstStyle/>
          <a:p>
            <a:pPr marL="9525">
              <a:spcBef>
                <a:spcPts val="79"/>
              </a:spcBef>
            </a:pPr>
            <a:r>
              <a:rPr sz="825" b="1" spc="-8" dirty="0">
                <a:solidFill>
                  <a:srgbClr val="FF0000"/>
                </a:solidFill>
              </a:rPr>
              <a:t>MANAGE</a:t>
            </a:r>
            <a:r>
              <a:rPr sz="825" b="1" spc="4" dirty="0">
                <a:solidFill>
                  <a:srgbClr val="FF0000"/>
                </a:solidFill>
              </a:rPr>
              <a:t> </a:t>
            </a:r>
            <a:r>
              <a:rPr sz="825" b="1" spc="-4" dirty="0">
                <a:solidFill>
                  <a:srgbClr val="FF0000"/>
                </a:solidFill>
              </a:rPr>
              <a:t>OFFICERS</a:t>
            </a:r>
            <a:endParaRPr sz="825" dirty="0"/>
          </a:p>
          <a:p>
            <a:pPr marL="9525" marR="3810" algn="just"/>
            <a:r>
              <a:rPr sz="825" dirty="0">
                <a:solidFill>
                  <a:srgbClr val="FF0000"/>
                </a:solidFill>
                <a:latin typeface="Arial MT"/>
                <a:cs typeface="Arial MT"/>
              </a:rPr>
              <a:t>–</a:t>
            </a:r>
            <a:r>
              <a:rPr sz="825" spc="56" dirty="0">
                <a:solidFill>
                  <a:srgbClr val="FF0000"/>
                </a:solidFill>
                <a:latin typeface="Arial MT"/>
                <a:cs typeface="Arial MT"/>
              </a:rPr>
              <a:t> </a:t>
            </a:r>
            <a:r>
              <a:rPr sz="825" spc="-4" dirty="0">
                <a:solidFill>
                  <a:srgbClr val="FF0000"/>
                </a:solidFill>
                <a:latin typeface="Arial MT"/>
                <a:cs typeface="Arial MT"/>
              </a:rPr>
              <a:t>Allows</a:t>
            </a:r>
            <a:r>
              <a:rPr sz="825" spc="60" dirty="0">
                <a:solidFill>
                  <a:srgbClr val="FF0000"/>
                </a:solidFill>
                <a:latin typeface="Arial MT"/>
                <a:cs typeface="Arial MT"/>
              </a:rPr>
              <a:t> </a:t>
            </a:r>
            <a:r>
              <a:rPr sz="825" spc="-4" dirty="0">
                <a:solidFill>
                  <a:srgbClr val="FF0000"/>
                </a:solidFill>
                <a:latin typeface="Arial MT"/>
                <a:cs typeface="Arial MT"/>
              </a:rPr>
              <a:t>you</a:t>
            </a:r>
            <a:r>
              <a:rPr sz="825" spc="53" dirty="0">
                <a:solidFill>
                  <a:srgbClr val="FF0000"/>
                </a:solidFill>
                <a:latin typeface="Arial MT"/>
                <a:cs typeface="Arial MT"/>
              </a:rPr>
              <a:t> </a:t>
            </a:r>
            <a:r>
              <a:rPr sz="825" dirty="0">
                <a:solidFill>
                  <a:srgbClr val="FF0000"/>
                </a:solidFill>
                <a:latin typeface="Arial MT"/>
                <a:cs typeface="Arial MT"/>
              </a:rPr>
              <a:t>to</a:t>
            </a:r>
            <a:r>
              <a:rPr sz="825" spc="49" dirty="0">
                <a:solidFill>
                  <a:srgbClr val="FF0000"/>
                </a:solidFill>
                <a:latin typeface="Arial MT"/>
                <a:cs typeface="Arial MT"/>
              </a:rPr>
              <a:t> </a:t>
            </a:r>
            <a:r>
              <a:rPr sz="825" spc="-4" dirty="0">
                <a:solidFill>
                  <a:srgbClr val="FF0000"/>
                </a:solidFill>
                <a:latin typeface="Arial MT"/>
                <a:cs typeface="Arial MT"/>
              </a:rPr>
              <a:t>view</a:t>
            </a:r>
            <a:r>
              <a:rPr sz="825" spc="45" dirty="0">
                <a:solidFill>
                  <a:srgbClr val="FF0000"/>
                </a:solidFill>
                <a:latin typeface="Arial MT"/>
                <a:cs typeface="Arial MT"/>
              </a:rPr>
              <a:t> </a:t>
            </a:r>
            <a:r>
              <a:rPr sz="825" spc="-4" dirty="0">
                <a:solidFill>
                  <a:srgbClr val="FF0000"/>
                </a:solidFill>
                <a:latin typeface="Arial MT"/>
                <a:cs typeface="Arial MT"/>
              </a:rPr>
              <a:t>officers,</a:t>
            </a:r>
            <a:r>
              <a:rPr sz="825" spc="56" dirty="0">
                <a:solidFill>
                  <a:srgbClr val="FF0000"/>
                </a:solidFill>
                <a:latin typeface="Arial MT"/>
                <a:cs typeface="Arial MT"/>
              </a:rPr>
              <a:t> </a:t>
            </a:r>
            <a:r>
              <a:rPr sz="825" spc="-4" dirty="0">
                <a:solidFill>
                  <a:srgbClr val="FF0000"/>
                </a:solidFill>
                <a:latin typeface="Arial MT"/>
                <a:cs typeface="Arial MT"/>
              </a:rPr>
              <a:t>add</a:t>
            </a:r>
            <a:r>
              <a:rPr sz="825" spc="45" dirty="0">
                <a:solidFill>
                  <a:srgbClr val="FF0000"/>
                </a:solidFill>
                <a:latin typeface="Arial MT"/>
                <a:cs typeface="Arial MT"/>
              </a:rPr>
              <a:t> </a:t>
            </a:r>
            <a:r>
              <a:rPr sz="825" dirty="0">
                <a:solidFill>
                  <a:srgbClr val="FF0000"/>
                </a:solidFill>
                <a:latin typeface="Arial MT"/>
                <a:cs typeface="Arial MT"/>
              </a:rPr>
              <a:t>a</a:t>
            </a:r>
            <a:r>
              <a:rPr sz="825" spc="38" dirty="0">
                <a:solidFill>
                  <a:srgbClr val="FF0000"/>
                </a:solidFill>
                <a:latin typeface="Arial MT"/>
                <a:cs typeface="Arial MT"/>
              </a:rPr>
              <a:t> </a:t>
            </a:r>
            <a:r>
              <a:rPr sz="825" spc="-4" dirty="0">
                <a:solidFill>
                  <a:srgbClr val="FF0000"/>
                </a:solidFill>
                <a:latin typeface="Arial MT"/>
                <a:cs typeface="Arial MT"/>
              </a:rPr>
              <a:t>new</a:t>
            </a:r>
            <a:r>
              <a:rPr sz="825" spc="49" dirty="0">
                <a:solidFill>
                  <a:srgbClr val="FF0000"/>
                </a:solidFill>
                <a:latin typeface="Arial MT"/>
                <a:cs typeface="Arial MT"/>
              </a:rPr>
              <a:t> </a:t>
            </a:r>
            <a:r>
              <a:rPr sz="825" spc="-4" dirty="0">
                <a:solidFill>
                  <a:srgbClr val="FF0000"/>
                </a:solidFill>
                <a:latin typeface="Arial MT"/>
                <a:cs typeface="Arial MT"/>
              </a:rPr>
              <a:t>officer</a:t>
            </a:r>
            <a:r>
              <a:rPr sz="825" spc="34" dirty="0">
                <a:solidFill>
                  <a:srgbClr val="FF0000"/>
                </a:solidFill>
                <a:latin typeface="Arial MT"/>
                <a:cs typeface="Arial MT"/>
              </a:rPr>
              <a:t> </a:t>
            </a:r>
            <a:r>
              <a:rPr sz="825" spc="-4" dirty="0">
                <a:solidFill>
                  <a:srgbClr val="FF0000"/>
                </a:solidFill>
                <a:latin typeface="Arial MT"/>
                <a:cs typeface="Arial MT"/>
              </a:rPr>
              <a:t>and</a:t>
            </a:r>
            <a:r>
              <a:rPr sz="825" spc="56" dirty="0">
                <a:solidFill>
                  <a:srgbClr val="FF0000"/>
                </a:solidFill>
                <a:latin typeface="Arial MT"/>
                <a:cs typeface="Arial MT"/>
              </a:rPr>
              <a:t> </a:t>
            </a:r>
            <a:r>
              <a:rPr sz="825" spc="-4" dirty="0">
                <a:solidFill>
                  <a:srgbClr val="FF0000"/>
                </a:solidFill>
                <a:latin typeface="Arial MT"/>
                <a:cs typeface="Arial MT"/>
              </a:rPr>
              <a:t>end</a:t>
            </a:r>
            <a:r>
              <a:rPr sz="825" spc="38" dirty="0">
                <a:solidFill>
                  <a:srgbClr val="FF0000"/>
                </a:solidFill>
                <a:latin typeface="Arial MT"/>
                <a:cs typeface="Arial MT"/>
              </a:rPr>
              <a:t> </a:t>
            </a:r>
            <a:r>
              <a:rPr sz="825" spc="-4" dirty="0">
                <a:solidFill>
                  <a:srgbClr val="FF0000"/>
                </a:solidFill>
                <a:latin typeface="Arial MT"/>
                <a:cs typeface="Arial MT"/>
              </a:rPr>
              <a:t>term </a:t>
            </a:r>
            <a:r>
              <a:rPr sz="825" spc="-217" dirty="0">
                <a:solidFill>
                  <a:srgbClr val="FF0000"/>
                </a:solidFill>
                <a:latin typeface="Arial MT"/>
                <a:cs typeface="Arial MT"/>
              </a:rPr>
              <a:t> </a:t>
            </a:r>
            <a:r>
              <a:rPr sz="825" spc="-8" dirty="0">
                <a:solidFill>
                  <a:srgbClr val="FF0000"/>
                </a:solidFill>
                <a:latin typeface="Arial MT"/>
                <a:cs typeface="Arial MT"/>
              </a:rPr>
              <a:t>of</a:t>
            </a:r>
            <a:r>
              <a:rPr sz="825" spc="-4" dirty="0">
                <a:solidFill>
                  <a:srgbClr val="FF0000"/>
                </a:solidFill>
                <a:latin typeface="Arial MT"/>
                <a:cs typeface="Arial MT"/>
              </a:rPr>
              <a:t> an</a:t>
            </a:r>
            <a:r>
              <a:rPr sz="825" dirty="0">
                <a:solidFill>
                  <a:srgbClr val="FF0000"/>
                </a:solidFill>
                <a:latin typeface="Arial MT"/>
                <a:cs typeface="Arial MT"/>
              </a:rPr>
              <a:t> </a:t>
            </a:r>
            <a:r>
              <a:rPr sz="825" spc="-4" dirty="0">
                <a:solidFill>
                  <a:srgbClr val="FF0000"/>
                </a:solidFill>
                <a:latin typeface="Arial MT"/>
                <a:cs typeface="Arial MT"/>
              </a:rPr>
              <a:t>individual</a:t>
            </a:r>
            <a:r>
              <a:rPr sz="825" dirty="0">
                <a:solidFill>
                  <a:srgbClr val="FF0000"/>
                </a:solidFill>
                <a:latin typeface="Arial MT"/>
                <a:cs typeface="Arial MT"/>
              </a:rPr>
              <a:t> </a:t>
            </a:r>
            <a:r>
              <a:rPr sz="825" spc="-4" dirty="0">
                <a:solidFill>
                  <a:srgbClr val="FF0000"/>
                </a:solidFill>
                <a:latin typeface="Arial MT"/>
                <a:cs typeface="Arial MT"/>
              </a:rPr>
              <a:t>officers</a:t>
            </a:r>
            <a:r>
              <a:rPr sz="825" dirty="0">
                <a:solidFill>
                  <a:srgbClr val="FF0000"/>
                </a:solidFill>
                <a:latin typeface="Arial MT"/>
                <a:cs typeface="Arial MT"/>
              </a:rPr>
              <a:t> </a:t>
            </a:r>
            <a:r>
              <a:rPr sz="825" spc="-4" dirty="0">
                <a:solidFill>
                  <a:srgbClr val="FF0000"/>
                </a:solidFill>
                <a:latin typeface="Arial MT"/>
                <a:cs typeface="Arial MT"/>
              </a:rPr>
              <a:t>for</a:t>
            </a:r>
            <a:r>
              <a:rPr sz="825" dirty="0">
                <a:solidFill>
                  <a:srgbClr val="FF0000"/>
                </a:solidFill>
                <a:latin typeface="Arial MT"/>
                <a:cs typeface="Arial MT"/>
              </a:rPr>
              <a:t> a</a:t>
            </a:r>
            <a:r>
              <a:rPr sz="825" spc="4" dirty="0">
                <a:solidFill>
                  <a:srgbClr val="FF0000"/>
                </a:solidFill>
                <a:latin typeface="Arial MT"/>
                <a:cs typeface="Arial MT"/>
              </a:rPr>
              <a:t> </a:t>
            </a:r>
            <a:r>
              <a:rPr sz="825" dirty="0">
                <a:solidFill>
                  <a:srgbClr val="FF0000"/>
                </a:solidFill>
                <a:latin typeface="Arial MT"/>
                <a:cs typeface="Arial MT"/>
              </a:rPr>
              <a:t>selected</a:t>
            </a:r>
            <a:r>
              <a:rPr sz="825" spc="4" dirty="0">
                <a:solidFill>
                  <a:srgbClr val="FF0000"/>
                </a:solidFill>
                <a:latin typeface="Arial MT"/>
                <a:cs typeface="Arial MT"/>
              </a:rPr>
              <a:t> </a:t>
            </a:r>
            <a:r>
              <a:rPr sz="825" spc="-4" dirty="0">
                <a:solidFill>
                  <a:srgbClr val="FF0000"/>
                </a:solidFill>
                <a:latin typeface="Arial MT"/>
                <a:cs typeface="Arial MT"/>
              </a:rPr>
              <a:t>position</a:t>
            </a:r>
            <a:r>
              <a:rPr sz="825" dirty="0">
                <a:solidFill>
                  <a:srgbClr val="FF0000"/>
                </a:solidFill>
                <a:latin typeface="Arial MT"/>
                <a:cs typeface="Arial MT"/>
              </a:rPr>
              <a:t> </a:t>
            </a:r>
            <a:r>
              <a:rPr sz="825" spc="-4" dirty="0">
                <a:solidFill>
                  <a:srgbClr val="FF0000"/>
                </a:solidFill>
                <a:latin typeface="Arial MT"/>
                <a:cs typeface="Arial MT"/>
              </a:rPr>
              <a:t>in</a:t>
            </a:r>
            <a:r>
              <a:rPr sz="825" dirty="0">
                <a:solidFill>
                  <a:srgbClr val="FF0000"/>
                </a:solidFill>
                <a:latin typeface="Arial MT"/>
                <a:cs typeface="Arial MT"/>
              </a:rPr>
              <a:t> the </a:t>
            </a:r>
            <a:r>
              <a:rPr sz="825" spc="4" dirty="0">
                <a:solidFill>
                  <a:srgbClr val="FF0000"/>
                </a:solidFill>
                <a:latin typeface="Arial MT"/>
                <a:cs typeface="Arial MT"/>
              </a:rPr>
              <a:t> </a:t>
            </a:r>
            <a:r>
              <a:rPr sz="825" spc="-4" dirty="0">
                <a:solidFill>
                  <a:srgbClr val="FF0000"/>
                </a:solidFill>
                <a:latin typeface="Arial MT"/>
                <a:cs typeface="Arial MT"/>
              </a:rPr>
              <a:t>organizational unit </a:t>
            </a:r>
            <a:r>
              <a:rPr sz="825" dirty="0">
                <a:solidFill>
                  <a:srgbClr val="FF0000"/>
                </a:solidFill>
                <a:latin typeface="Arial MT"/>
                <a:cs typeface="Arial MT"/>
              </a:rPr>
              <a:t>selected.</a:t>
            </a:r>
            <a:endParaRPr sz="825" dirty="0">
              <a:latin typeface="Arial MT"/>
              <a:cs typeface="Arial MT"/>
            </a:endParaRPr>
          </a:p>
        </p:txBody>
      </p:sp>
      <p:grpSp>
        <p:nvGrpSpPr>
          <p:cNvPr id="8" name="object 8"/>
          <p:cNvGrpSpPr/>
          <p:nvPr/>
        </p:nvGrpSpPr>
        <p:grpSpPr>
          <a:xfrm>
            <a:off x="2459354" y="2607183"/>
            <a:ext cx="3060383" cy="818674"/>
            <a:chOff x="1755139" y="3476244"/>
            <a:chExt cx="4080510" cy="1091565"/>
          </a:xfrm>
        </p:grpSpPr>
        <p:sp>
          <p:nvSpPr>
            <p:cNvPr id="9" name="object 9"/>
            <p:cNvSpPr/>
            <p:nvPr/>
          </p:nvSpPr>
          <p:spPr>
            <a:xfrm>
              <a:off x="1759711" y="3480816"/>
              <a:ext cx="4071620" cy="1082675"/>
            </a:xfrm>
            <a:custGeom>
              <a:avLst/>
              <a:gdLst/>
              <a:ahLst/>
              <a:cxnLst/>
              <a:rect l="l" t="t" r="r" b="b"/>
              <a:pathLst>
                <a:path w="4071620" h="1082675">
                  <a:moveTo>
                    <a:pt x="2225548" y="477012"/>
                  </a:moveTo>
                  <a:lnTo>
                    <a:pt x="1434592" y="477012"/>
                  </a:lnTo>
                  <a:lnTo>
                    <a:pt x="0" y="1082167"/>
                  </a:lnTo>
                  <a:lnTo>
                    <a:pt x="2225548" y="477012"/>
                  </a:lnTo>
                  <a:close/>
                </a:path>
                <a:path w="4071620" h="1082675">
                  <a:moveTo>
                    <a:pt x="3991610" y="0"/>
                  </a:moveTo>
                  <a:lnTo>
                    <a:pt x="986789" y="0"/>
                  </a:lnTo>
                  <a:lnTo>
                    <a:pt x="955829" y="6242"/>
                  </a:lnTo>
                  <a:lnTo>
                    <a:pt x="930560" y="23272"/>
                  </a:lnTo>
                  <a:lnTo>
                    <a:pt x="913530" y="48541"/>
                  </a:lnTo>
                  <a:lnTo>
                    <a:pt x="907288" y="79501"/>
                  </a:lnTo>
                  <a:lnTo>
                    <a:pt x="907288" y="397510"/>
                  </a:lnTo>
                  <a:lnTo>
                    <a:pt x="913530" y="428470"/>
                  </a:lnTo>
                  <a:lnTo>
                    <a:pt x="930560" y="453739"/>
                  </a:lnTo>
                  <a:lnTo>
                    <a:pt x="955829" y="470769"/>
                  </a:lnTo>
                  <a:lnTo>
                    <a:pt x="986789" y="477012"/>
                  </a:lnTo>
                  <a:lnTo>
                    <a:pt x="3991610" y="477012"/>
                  </a:lnTo>
                  <a:lnTo>
                    <a:pt x="4022570" y="470769"/>
                  </a:lnTo>
                  <a:lnTo>
                    <a:pt x="4047839" y="453739"/>
                  </a:lnTo>
                  <a:lnTo>
                    <a:pt x="4064869" y="428470"/>
                  </a:lnTo>
                  <a:lnTo>
                    <a:pt x="4071112" y="397510"/>
                  </a:lnTo>
                  <a:lnTo>
                    <a:pt x="4071112" y="79501"/>
                  </a:lnTo>
                  <a:lnTo>
                    <a:pt x="4064869" y="48541"/>
                  </a:lnTo>
                  <a:lnTo>
                    <a:pt x="4047839" y="23272"/>
                  </a:lnTo>
                  <a:lnTo>
                    <a:pt x="4022570" y="6242"/>
                  </a:lnTo>
                  <a:lnTo>
                    <a:pt x="3991610" y="0"/>
                  </a:lnTo>
                  <a:close/>
                </a:path>
              </a:pathLst>
            </a:custGeom>
            <a:solidFill>
              <a:srgbClr val="FFFF99"/>
            </a:solidFill>
          </p:spPr>
          <p:txBody>
            <a:bodyPr wrap="square" lIns="0" tIns="0" rIns="0" bIns="0" rtlCol="0"/>
            <a:lstStyle/>
            <a:p>
              <a:endParaRPr sz="1050"/>
            </a:p>
          </p:txBody>
        </p:sp>
        <p:sp>
          <p:nvSpPr>
            <p:cNvPr id="10" name="object 10"/>
            <p:cNvSpPr/>
            <p:nvPr/>
          </p:nvSpPr>
          <p:spPr>
            <a:xfrm>
              <a:off x="1759711" y="3480816"/>
              <a:ext cx="4071620" cy="1082675"/>
            </a:xfrm>
            <a:custGeom>
              <a:avLst/>
              <a:gdLst/>
              <a:ahLst/>
              <a:cxnLst/>
              <a:rect l="l" t="t" r="r" b="b"/>
              <a:pathLst>
                <a:path w="4071620" h="1082675">
                  <a:moveTo>
                    <a:pt x="907288" y="79501"/>
                  </a:moveTo>
                  <a:lnTo>
                    <a:pt x="913530" y="48541"/>
                  </a:lnTo>
                  <a:lnTo>
                    <a:pt x="930560" y="23272"/>
                  </a:lnTo>
                  <a:lnTo>
                    <a:pt x="955829" y="6242"/>
                  </a:lnTo>
                  <a:lnTo>
                    <a:pt x="986789" y="0"/>
                  </a:lnTo>
                  <a:lnTo>
                    <a:pt x="1434592" y="0"/>
                  </a:lnTo>
                  <a:lnTo>
                    <a:pt x="2225548" y="0"/>
                  </a:lnTo>
                  <a:lnTo>
                    <a:pt x="3991610" y="0"/>
                  </a:lnTo>
                  <a:lnTo>
                    <a:pt x="4022570" y="6242"/>
                  </a:lnTo>
                  <a:lnTo>
                    <a:pt x="4047839" y="23272"/>
                  </a:lnTo>
                  <a:lnTo>
                    <a:pt x="4064869" y="48541"/>
                  </a:lnTo>
                  <a:lnTo>
                    <a:pt x="4071112" y="79501"/>
                  </a:lnTo>
                  <a:lnTo>
                    <a:pt x="4071112" y="278257"/>
                  </a:lnTo>
                  <a:lnTo>
                    <a:pt x="4071112" y="397510"/>
                  </a:lnTo>
                  <a:lnTo>
                    <a:pt x="4064869" y="428470"/>
                  </a:lnTo>
                  <a:lnTo>
                    <a:pt x="4047839" y="453739"/>
                  </a:lnTo>
                  <a:lnTo>
                    <a:pt x="4022570" y="470769"/>
                  </a:lnTo>
                  <a:lnTo>
                    <a:pt x="3991610" y="477012"/>
                  </a:lnTo>
                  <a:lnTo>
                    <a:pt x="2225548" y="477012"/>
                  </a:lnTo>
                  <a:lnTo>
                    <a:pt x="0" y="1082167"/>
                  </a:lnTo>
                  <a:lnTo>
                    <a:pt x="1434592" y="477012"/>
                  </a:lnTo>
                  <a:lnTo>
                    <a:pt x="986789" y="477012"/>
                  </a:lnTo>
                  <a:lnTo>
                    <a:pt x="955829" y="470769"/>
                  </a:lnTo>
                  <a:lnTo>
                    <a:pt x="930560" y="453739"/>
                  </a:lnTo>
                  <a:lnTo>
                    <a:pt x="913530" y="428470"/>
                  </a:lnTo>
                  <a:lnTo>
                    <a:pt x="907288" y="397510"/>
                  </a:lnTo>
                  <a:lnTo>
                    <a:pt x="907288" y="278257"/>
                  </a:lnTo>
                  <a:lnTo>
                    <a:pt x="907288" y="79501"/>
                  </a:lnTo>
                  <a:close/>
                </a:path>
              </a:pathLst>
            </a:custGeom>
            <a:ln w="9144">
              <a:solidFill>
                <a:srgbClr val="FFC000"/>
              </a:solidFill>
            </a:ln>
          </p:spPr>
          <p:txBody>
            <a:bodyPr wrap="square" lIns="0" tIns="0" rIns="0" bIns="0" rtlCol="0"/>
            <a:lstStyle/>
            <a:p>
              <a:endParaRPr sz="1050"/>
            </a:p>
          </p:txBody>
        </p:sp>
      </p:grpSp>
      <p:sp>
        <p:nvSpPr>
          <p:cNvPr id="11" name="object 11"/>
          <p:cNvSpPr txBox="1"/>
          <p:nvPr/>
        </p:nvSpPr>
        <p:spPr>
          <a:xfrm>
            <a:off x="3220117" y="2650713"/>
            <a:ext cx="2193608" cy="264014"/>
          </a:xfrm>
          <a:prstGeom prst="rect">
            <a:avLst/>
          </a:prstGeom>
        </p:spPr>
        <p:txBody>
          <a:bodyPr vert="horz" wrap="square" lIns="0" tIns="10001" rIns="0" bIns="0" rtlCol="0">
            <a:spAutoFit/>
          </a:bodyPr>
          <a:lstStyle/>
          <a:p>
            <a:pPr marL="9525" marR="3810">
              <a:spcBef>
                <a:spcPts val="79"/>
              </a:spcBef>
            </a:pPr>
            <a:r>
              <a:rPr sz="825" spc="-4" dirty="0">
                <a:solidFill>
                  <a:srgbClr val="FF0000"/>
                </a:solidFill>
                <a:latin typeface="Arial MT"/>
                <a:cs typeface="Arial MT"/>
              </a:rPr>
              <a:t>Select</a:t>
            </a:r>
            <a:r>
              <a:rPr sz="825" dirty="0">
                <a:solidFill>
                  <a:srgbClr val="FF0000"/>
                </a:solidFill>
                <a:latin typeface="Arial MT"/>
                <a:cs typeface="Arial MT"/>
              </a:rPr>
              <a:t> </a:t>
            </a:r>
            <a:r>
              <a:rPr sz="825" b="1" dirty="0">
                <a:solidFill>
                  <a:srgbClr val="FF0000"/>
                </a:solidFill>
              </a:rPr>
              <a:t>Position</a:t>
            </a:r>
            <a:r>
              <a:rPr sz="825" b="1" spc="4" dirty="0">
                <a:solidFill>
                  <a:srgbClr val="FF0000"/>
                </a:solidFill>
              </a:rPr>
              <a:t> </a:t>
            </a:r>
            <a:r>
              <a:rPr sz="825" dirty="0">
                <a:solidFill>
                  <a:srgbClr val="FF0000"/>
                </a:solidFill>
                <a:latin typeface="Arial MT"/>
                <a:cs typeface="Arial MT"/>
              </a:rPr>
              <a:t>and </a:t>
            </a:r>
            <a:r>
              <a:rPr sz="825" spc="-4" dirty="0">
                <a:solidFill>
                  <a:srgbClr val="FF0000"/>
                </a:solidFill>
                <a:latin typeface="Arial MT"/>
                <a:cs typeface="Arial MT"/>
              </a:rPr>
              <a:t>click </a:t>
            </a:r>
            <a:r>
              <a:rPr sz="825" dirty="0">
                <a:solidFill>
                  <a:srgbClr val="FF0000"/>
                </a:solidFill>
                <a:latin typeface="Arial MT"/>
                <a:cs typeface="Arial MT"/>
              </a:rPr>
              <a:t>on </a:t>
            </a:r>
            <a:r>
              <a:rPr sz="825" spc="-8" dirty="0">
                <a:solidFill>
                  <a:srgbClr val="FF0000"/>
                </a:solidFill>
                <a:latin typeface="Arial MT"/>
                <a:cs typeface="Arial MT"/>
              </a:rPr>
              <a:t>“</a:t>
            </a:r>
            <a:r>
              <a:rPr sz="825" b="1" spc="-8" dirty="0">
                <a:solidFill>
                  <a:srgbClr val="FF0000"/>
                </a:solidFill>
              </a:rPr>
              <a:t>Add </a:t>
            </a:r>
            <a:r>
              <a:rPr sz="825" b="1" spc="-4" dirty="0">
                <a:solidFill>
                  <a:srgbClr val="FF0000"/>
                </a:solidFill>
              </a:rPr>
              <a:t>Officer” </a:t>
            </a:r>
            <a:r>
              <a:rPr sz="825" dirty="0">
                <a:solidFill>
                  <a:srgbClr val="FF0000"/>
                </a:solidFill>
                <a:latin typeface="Arial MT"/>
                <a:cs typeface="Arial MT"/>
              </a:rPr>
              <a:t>to </a:t>
            </a:r>
            <a:r>
              <a:rPr sz="825" spc="-221" dirty="0">
                <a:solidFill>
                  <a:srgbClr val="FF0000"/>
                </a:solidFill>
                <a:latin typeface="Arial MT"/>
                <a:cs typeface="Arial MT"/>
              </a:rPr>
              <a:t> </a:t>
            </a:r>
            <a:r>
              <a:rPr sz="825" dirty="0">
                <a:solidFill>
                  <a:srgbClr val="FF0000"/>
                </a:solidFill>
                <a:latin typeface="Arial MT"/>
                <a:cs typeface="Arial MT"/>
              </a:rPr>
              <a:t>add</a:t>
            </a:r>
            <a:r>
              <a:rPr sz="825" spc="-11" dirty="0">
                <a:solidFill>
                  <a:srgbClr val="FF0000"/>
                </a:solidFill>
                <a:latin typeface="Arial MT"/>
                <a:cs typeface="Arial MT"/>
              </a:rPr>
              <a:t> </a:t>
            </a:r>
            <a:r>
              <a:rPr sz="825" dirty="0">
                <a:solidFill>
                  <a:srgbClr val="FF0000"/>
                </a:solidFill>
                <a:latin typeface="Arial MT"/>
                <a:cs typeface="Arial MT"/>
              </a:rPr>
              <a:t>a</a:t>
            </a:r>
            <a:r>
              <a:rPr sz="825" spc="-8" dirty="0">
                <a:solidFill>
                  <a:srgbClr val="FF0000"/>
                </a:solidFill>
                <a:latin typeface="Arial MT"/>
                <a:cs typeface="Arial MT"/>
              </a:rPr>
              <a:t> </a:t>
            </a:r>
            <a:r>
              <a:rPr sz="825" dirty="0">
                <a:solidFill>
                  <a:srgbClr val="FF0000"/>
                </a:solidFill>
                <a:latin typeface="Arial MT"/>
                <a:cs typeface="Arial MT"/>
              </a:rPr>
              <a:t>new</a:t>
            </a:r>
            <a:r>
              <a:rPr sz="825" spc="-4" dirty="0">
                <a:solidFill>
                  <a:srgbClr val="FF0000"/>
                </a:solidFill>
                <a:latin typeface="Arial MT"/>
                <a:cs typeface="Arial MT"/>
              </a:rPr>
              <a:t> </a:t>
            </a:r>
            <a:r>
              <a:rPr sz="825" dirty="0">
                <a:solidFill>
                  <a:srgbClr val="FF0000"/>
                </a:solidFill>
                <a:latin typeface="Arial MT"/>
                <a:cs typeface="Arial MT"/>
              </a:rPr>
              <a:t>officer</a:t>
            </a:r>
            <a:r>
              <a:rPr sz="825" spc="-30" dirty="0">
                <a:solidFill>
                  <a:srgbClr val="FF0000"/>
                </a:solidFill>
                <a:latin typeface="Arial MT"/>
                <a:cs typeface="Arial MT"/>
              </a:rPr>
              <a:t> </a:t>
            </a:r>
            <a:r>
              <a:rPr sz="825" dirty="0">
                <a:solidFill>
                  <a:srgbClr val="FF0000"/>
                </a:solidFill>
                <a:latin typeface="Arial MT"/>
                <a:cs typeface="Arial MT"/>
              </a:rPr>
              <a:t>to</a:t>
            </a:r>
            <a:r>
              <a:rPr sz="825" spc="-19" dirty="0">
                <a:solidFill>
                  <a:srgbClr val="FF0000"/>
                </a:solidFill>
                <a:latin typeface="Arial MT"/>
                <a:cs typeface="Arial MT"/>
              </a:rPr>
              <a:t> </a:t>
            </a:r>
            <a:r>
              <a:rPr sz="825" dirty="0">
                <a:solidFill>
                  <a:srgbClr val="FF0000"/>
                </a:solidFill>
                <a:latin typeface="Arial MT"/>
                <a:cs typeface="Arial MT"/>
              </a:rPr>
              <a:t>selected</a:t>
            </a:r>
            <a:r>
              <a:rPr sz="825" spc="-8" dirty="0">
                <a:solidFill>
                  <a:srgbClr val="FF0000"/>
                </a:solidFill>
                <a:latin typeface="Arial MT"/>
                <a:cs typeface="Arial MT"/>
              </a:rPr>
              <a:t> </a:t>
            </a:r>
            <a:r>
              <a:rPr sz="825" spc="-4" dirty="0">
                <a:solidFill>
                  <a:srgbClr val="FF0000"/>
                </a:solidFill>
                <a:latin typeface="Arial MT"/>
                <a:cs typeface="Arial MT"/>
              </a:rPr>
              <a:t>position.</a:t>
            </a:r>
            <a:endParaRPr sz="825">
              <a:latin typeface="Arial MT"/>
              <a:cs typeface="Arial MT"/>
            </a:endParaRPr>
          </a:p>
        </p:txBody>
      </p:sp>
      <p:sp>
        <p:nvSpPr>
          <p:cNvPr id="12" name="object 12"/>
          <p:cNvSpPr txBox="1">
            <a:spLocks noGrp="1"/>
          </p:cNvSpPr>
          <p:nvPr>
            <p:ph type="sldNum" sz="quarter" idx="7"/>
          </p:nvPr>
        </p:nvSpPr>
        <p:spPr>
          <a:xfrm>
            <a:off x="406603" y="6450512"/>
            <a:ext cx="238125" cy="179704"/>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888888"/>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
              <a:spcBef>
                <a:spcPts val="75"/>
              </a:spcBef>
            </a:pPr>
            <a:fld id="{81D60167-4931-47E6-BA6A-407CBD079E47}" type="slidenum">
              <a:rPr lang="en-IN" spc="-5" smtClean="0"/>
              <a:pPr marL="38100">
                <a:spcBef>
                  <a:spcPts val="100"/>
                </a:spcBef>
              </a:pPr>
              <a:t>10</a:t>
            </a:fld>
            <a:endParaRPr spc="-4"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728" y="310324"/>
            <a:ext cx="6722878" cy="423032"/>
          </a:xfrm>
          <a:prstGeom prst="rect">
            <a:avLst/>
          </a:prstGeom>
        </p:spPr>
        <p:txBody>
          <a:bodyPr spcFirstLastPara="1" vert="horz" wrap="square" lIns="0" tIns="10001" rIns="0" bIns="0" rtlCol="0" anchor="t" anchorCtr="0">
            <a:spAutoFit/>
          </a:bodyPr>
          <a:lstStyle/>
          <a:p>
            <a:pPr marL="9525">
              <a:spcBef>
                <a:spcPts val="79"/>
              </a:spcBef>
            </a:pPr>
            <a:r>
              <a:rPr spc="-4" dirty="0"/>
              <a:t>Add</a:t>
            </a:r>
            <a:r>
              <a:rPr dirty="0"/>
              <a:t> </a:t>
            </a:r>
            <a:r>
              <a:rPr spc="-4" dirty="0"/>
              <a:t>Officer number</a:t>
            </a:r>
            <a:r>
              <a:rPr spc="-15" dirty="0"/>
              <a:t> </a:t>
            </a:r>
            <a:r>
              <a:rPr dirty="0"/>
              <a:t>and</a:t>
            </a:r>
            <a:r>
              <a:rPr spc="-4" dirty="0"/>
              <a:t> </a:t>
            </a:r>
            <a:r>
              <a:rPr dirty="0"/>
              <a:t>term</a:t>
            </a:r>
            <a:r>
              <a:rPr spc="-8" dirty="0"/>
              <a:t> </a:t>
            </a:r>
            <a:r>
              <a:rPr spc="-4" dirty="0"/>
              <a:t>date</a:t>
            </a:r>
          </a:p>
        </p:txBody>
      </p:sp>
      <p:grpSp>
        <p:nvGrpSpPr>
          <p:cNvPr id="3" name="object 3"/>
          <p:cNvGrpSpPr/>
          <p:nvPr/>
        </p:nvGrpSpPr>
        <p:grpSpPr>
          <a:xfrm>
            <a:off x="915876" y="1242431"/>
            <a:ext cx="3947160" cy="2362676"/>
            <a:chOff x="76200" y="1403603"/>
            <a:chExt cx="5262880" cy="3150235"/>
          </a:xfrm>
        </p:grpSpPr>
        <p:pic>
          <p:nvPicPr>
            <p:cNvPr id="4" name="object 4"/>
            <p:cNvPicPr/>
            <p:nvPr/>
          </p:nvPicPr>
          <p:blipFill>
            <a:blip r:embed="rId2" cstate="print"/>
            <a:stretch>
              <a:fillRect/>
            </a:stretch>
          </p:blipFill>
          <p:spPr>
            <a:xfrm>
              <a:off x="76200" y="1403603"/>
              <a:ext cx="4631436" cy="3149911"/>
            </a:xfrm>
            <a:prstGeom prst="rect">
              <a:avLst/>
            </a:prstGeom>
          </p:spPr>
        </p:pic>
        <p:sp>
          <p:nvSpPr>
            <p:cNvPr id="5" name="object 5"/>
            <p:cNvSpPr/>
            <p:nvPr/>
          </p:nvSpPr>
          <p:spPr>
            <a:xfrm>
              <a:off x="1462277" y="1427987"/>
              <a:ext cx="3872229" cy="934719"/>
            </a:xfrm>
            <a:custGeom>
              <a:avLst/>
              <a:gdLst/>
              <a:ahLst/>
              <a:cxnLst/>
              <a:rect l="l" t="t" r="r" b="b"/>
              <a:pathLst>
                <a:path w="3872229" h="934719">
                  <a:moveTo>
                    <a:pt x="2595118" y="477012"/>
                  </a:moveTo>
                  <a:lnTo>
                    <a:pt x="2048002" y="477012"/>
                  </a:lnTo>
                  <a:lnTo>
                    <a:pt x="0" y="934465"/>
                  </a:lnTo>
                  <a:lnTo>
                    <a:pt x="2595118" y="477012"/>
                  </a:lnTo>
                  <a:close/>
                </a:path>
                <a:path w="3872229" h="934719">
                  <a:moveTo>
                    <a:pt x="3792220" y="0"/>
                  </a:moveTo>
                  <a:lnTo>
                    <a:pt x="1762760" y="0"/>
                  </a:lnTo>
                  <a:lnTo>
                    <a:pt x="1731799" y="6242"/>
                  </a:lnTo>
                  <a:lnTo>
                    <a:pt x="1706530" y="23272"/>
                  </a:lnTo>
                  <a:lnTo>
                    <a:pt x="1689500" y="48541"/>
                  </a:lnTo>
                  <a:lnTo>
                    <a:pt x="1683258" y="79501"/>
                  </a:lnTo>
                  <a:lnTo>
                    <a:pt x="1683258" y="397510"/>
                  </a:lnTo>
                  <a:lnTo>
                    <a:pt x="1689500" y="428470"/>
                  </a:lnTo>
                  <a:lnTo>
                    <a:pt x="1706530" y="453739"/>
                  </a:lnTo>
                  <a:lnTo>
                    <a:pt x="1731799" y="470769"/>
                  </a:lnTo>
                  <a:lnTo>
                    <a:pt x="1762760" y="477012"/>
                  </a:lnTo>
                  <a:lnTo>
                    <a:pt x="3792220" y="477012"/>
                  </a:lnTo>
                  <a:lnTo>
                    <a:pt x="3823180" y="470769"/>
                  </a:lnTo>
                  <a:lnTo>
                    <a:pt x="3848449" y="453739"/>
                  </a:lnTo>
                  <a:lnTo>
                    <a:pt x="3865479" y="428470"/>
                  </a:lnTo>
                  <a:lnTo>
                    <a:pt x="3871722" y="397510"/>
                  </a:lnTo>
                  <a:lnTo>
                    <a:pt x="3871722" y="79501"/>
                  </a:lnTo>
                  <a:lnTo>
                    <a:pt x="3865479" y="48541"/>
                  </a:lnTo>
                  <a:lnTo>
                    <a:pt x="3848449" y="23272"/>
                  </a:lnTo>
                  <a:lnTo>
                    <a:pt x="3823180" y="6242"/>
                  </a:lnTo>
                  <a:lnTo>
                    <a:pt x="3792220" y="0"/>
                  </a:lnTo>
                  <a:close/>
                </a:path>
              </a:pathLst>
            </a:custGeom>
            <a:solidFill>
              <a:srgbClr val="FFFF99"/>
            </a:solidFill>
          </p:spPr>
          <p:txBody>
            <a:bodyPr wrap="square" lIns="0" tIns="0" rIns="0" bIns="0" rtlCol="0"/>
            <a:lstStyle/>
            <a:p>
              <a:endParaRPr sz="1050"/>
            </a:p>
          </p:txBody>
        </p:sp>
        <p:sp>
          <p:nvSpPr>
            <p:cNvPr id="6" name="object 6"/>
            <p:cNvSpPr/>
            <p:nvPr/>
          </p:nvSpPr>
          <p:spPr>
            <a:xfrm>
              <a:off x="1462277" y="1427987"/>
              <a:ext cx="3872229" cy="934719"/>
            </a:xfrm>
            <a:custGeom>
              <a:avLst/>
              <a:gdLst/>
              <a:ahLst/>
              <a:cxnLst/>
              <a:rect l="l" t="t" r="r" b="b"/>
              <a:pathLst>
                <a:path w="3872229" h="934719">
                  <a:moveTo>
                    <a:pt x="1683258" y="79501"/>
                  </a:moveTo>
                  <a:lnTo>
                    <a:pt x="1689500" y="48541"/>
                  </a:lnTo>
                  <a:lnTo>
                    <a:pt x="1706530" y="23272"/>
                  </a:lnTo>
                  <a:lnTo>
                    <a:pt x="1731799" y="6242"/>
                  </a:lnTo>
                  <a:lnTo>
                    <a:pt x="1762760" y="0"/>
                  </a:lnTo>
                  <a:lnTo>
                    <a:pt x="2048002" y="0"/>
                  </a:lnTo>
                  <a:lnTo>
                    <a:pt x="2595118" y="0"/>
                  </a:lnTo>
                  <a:lnTo>
                    <a:pt x="3792220" y="0"/>
                  </a:lnTo>
                  <a:lnTo>
                    <a:pt x="3823180" y="6242"/>
                  </a:lnTo>
                  <a:lnTo>
                    <a:pt x="3848449" y="23272"/>
                  </a:lnTo>
                  <a:lnTo>
                    <a:pt x="3865479" y="48541"/>
                  </a:lnTo>
                  <a:lnTo>
                    <a:pt x="3871722" y="79501"/>
                  </a:lnTo>
                  <a:lnTo>
                    <a:pt x="3871722" y="278257"/>
                  </a:lnTo>
                  <a:lnTo>
                    <a:pt x="3871722" y="397510"/>
                  </a:lnTo>
                  <a:lnTo>
                    <a:pt x="3865479" y="428470"/>
                  </a:lnTo>
                  <a:lnTo>
                    <a:pt x="3848449" y="453739"/>
                  </a:lnTo>
                  <a:lnTo>
                    <a:pt x="3823180" y="470769"/>
                  </a:lnTo>
                  <a:lnTo>
                    <a:pt x="3792220" y="477012"/>
                  </a:lnTo>
                  <a:lnTo>
                    <a:pt x="2595118" y="477012"/>
                  </a:lnTo>
                  <a:lnTo>
                    <a:pt x="0" y="934465"/>
                  </a:lnTo>
                  <a:lnTo>
                    <a:pt x="2048002" y="477012"/>
                  </a:lnTo>
                  <a:lnTo>
                    <a:pt x="1762760" y="477012"/>
                  </a:lnTo>
                  <a:lnTo>
                    <a:pt x="1731799" y="470769"/>
                  </a:lnTo>
                  <a:lnTo>
                    <a:pt x="1706530" y="453739"/>
                  </a:lnTo>
                  <a:lnTo>
                    <a:pt x="1689500" y="428470"/>
                  </a:lnTo>
                  <a:lnTo>
                    <a:pt x="1683258" y="397510"/>
                  </a:lnTo>
                  <a:lnTo>
                    <a:pt x="1683258" y="278257"/>
                  </a:lnTo>
                  <a:lnTo>
                    <a:pt x="1683258" y="79501"/>
                  </a:lnTo>
                  <a:close/>
                </a:path>
              </a:pathLst>
            </a:custGeom>
            <a:ln w="9144">
              <a:solidFill>
                <a:srgbClr val="FFC000"/>
              </a:solidFill>
            </a:ln>
          </p:spPr>
          <p:txBody>
            <a:bodyPr wrap="square" lIns="0" tIns="0" rIns="0" bIns="0" rtlCol="0"/>
            <a:lstStyle/>
            <a:p>
              <a:endParaRPr sz="1050"/>
            </a:p>
          </p:txBody>
        </p:sp>
      </p:grpSp>
      <p:sp>
        <p:nvSpPr>
          <p:cNvPr id="7" name="object 7"/>
          <p:cNvSpPr txBox="1"/>
          <p:nvPr/>
        </p:nvSpPr>
        <p:spPr>
          <a:xfrm>
            <a:off x="3370372" y="1290895"/>
            <a:ext cx="1489234" cy="264014"/>
          </a:xfrm>
          <a:prstGeom prst="rect">
            <a:avLst/>
          </a:prstGeom>
        </p:spPr>
        <p:txBody>
          <a:bodyPr vert="horz" wrap="square" lIns="0" tIns="10001" rIns="0" bIns="0" rtlCol="0">
            <a:spAutoFit/>
          </a:bodyPr>
          <a:lstStyle/>
          <a:p>
            <a:pPr marL="9525">
              <a:spcBef>
                <a:spcPts val="79"/>
              </a:spcBef>
            </a:pPr>
            <a:r>
              <a:rPr sz="825" dirty="0">
                <a:solidFill>
                  <a:srgbClr val="FF0000"/>
                </a:solidFill>
                <a:latin typeface="Arial MT"/>
                <a:cs typeface="Arial MT"/>
              </a:rPr>
              <a:t>Enter</a:t>
            </a:r>
            <a:r>
              <a:rPr sz="825" spc="420" dirty="0">
                <a:solidFill>
                  <a:srgbClr val="FF0000"/>
                </a:solidFill>
                <a:latin typeface="Arial MT"/>
                <a:cs typeface="Arial MT"/>
              </a:rPr>
              <a:t> </a:t>
            </a:r>
            <a:r>
              <a:rPr sz="825" b="1" spc="-4" dirty="0">
                <a:solidFill>
                  <a:srgbClr val="FF0000"/>
                </a:solidFill>
              </a:rPr>
              <a:t>member</a:t>
            </a:r>
            <a:r>
              <a:rPr sz="825" b="1" spc="416" dirty="0">
                <a:solidFill>
                  <a:srgbClr val="FF0000"/>
                </a:solidFill>
              </a:rPr>
              <a:t> </a:t>
            </a:r>
            <a:r>
              <a:rPr sz="825" b="1" spc="-4" dirty="0">
                <a:solidFill>
                  <a:srgbClr val="FF0000"/>
                </a:solidFill>
              </a:rPr>
              <a:t>number</a:t>
            </a:r>
            <a:r>
              <a:rPr sz="825" b="1" spc="431" dirty="0">
                <a:solidFill>
                  <a:srgbClr val="FF0000"/>
                </a:solidFill>
              </a:rPr>
              <a:t> </a:t>
            </a:r>
            <a:r>
              <a:rPr sz="825" spc="-4" dirty="0">
                <a:solidFill>
                  <a:srgbClr val="FF0000"/>
                </a:solidFill>
                <a:latin typeface="Arial MT"/>
                <a:cs typeface="Arial MT"/>
              </a:rPr>
              <a:t>and</a:t>
            </a:r>
            <a:endParaRPr sz="825" dirty="0">
              <a:latin typeface="Arial MT"/>
              <a:cs typeface="Arial MT"/>
            </a:endParaRPr>
          </a:p>
          <a:p>
            <a:pPr marL="9525"/>
            <a:r>
              <a:rPr sz="825" b="1" spc="-4" dirty="0">
                <a:solidFill>
                  <a:srgbClr val="FF0000"/>
                </a:solidFill>
              </a:rPr>
              <a:t>Term</a:t>
            </a:r>
            <a:r>
              <a:rPr sz="825" b="1" spc="-19" dirty="0">
                <a:solidFill>
                  <a:srgbClr val="FF0000"/>
                </a:solidFill>
              </a:rPr>
              <a:t> </a:t>
            </a:r>
            <a:r>
              <a:rPr sz="825" b="1" dirty="0">
                <a:solidFill>
                  <a:srgbClr val="FF0000"/>
                </a:solidFill>
              </a:rPr>
              <a:t>Start</a:t>
            </a:r>
            <a:r>
              <a:rPr sz="825" b="1" spc="-34" dirty="0">
                <a:solidFill>
                  <a:srgbClr val="FF0000"/>
                </a:solidFill>
              </a:rPr>
              <a:t> </a:t>
            </a:r>
            <a:r>
              <a:rPr sz="825" b="1" spc="-4" dirty="0">
                <a:solidFill>
                  <a:srgbClr val="FF0000"/>
                </a:solidFill>
              </a:rPr>
              <a:t>Date.</a:t>
            </a:r>
            <a:endParaRPr sz="825" dirty="0"/>
          </a:p>
        </p:txBody>
      </p:sp>
      <p:grpSp>
        <p:nvGrpSpPr>
          <p:cNvPr id="8" name="object 8"/>
          <p:cNvGrpSpPr/>
          <p:nvPr/>
        </p:nvGrpSpPr>
        <p:grpSpPr>
          <a:xfrm>
            <a:off x="3143250" y="3505581"/>
            <a:ext cx="3542348" cy="1470184"/>
            <a:chOff x="2667000" y="4674108"/>
            <a:chExt cx="4723130" cy="1960245"/>
          </a:xfrm>
        </p:grpSpPr>
        <p:pic>
          <p:nvPicPr>
            <p:cNvPr id="9" name="object 9"/>
            <p:cNvPicPr/>
            <p:nvPr/>
          </p:nvPicPr>
          <p:blipFill>
            <a:blip r:embed="rId3" cstate="print"/>
            <a:stretch>
              <a:fillRect/>
            </a:stretch>
          </p:blipFill>
          <p:spPr>
            <a:xfrm>
              <a:off x="2667000" y="4934712"/>
              <a:ext cx="4648200" cy="1699260"/>
            </a:xfrm>
            <a:prstGeom prst="rect">
              <a:avLst/>
            </a:prstGeom>
          </p:spPr>
        </p:pic>
        <p:sp>
          <p:nvSpPr>
            <p:cNvPr id="10" name="object 10"/>
            <p:cNvSpPr/>
            <p:nvPr/>
          </p:nvSpPr>
          <p:spPr>
            <a:xfrm>
              <a:off x="5423916" y="4678680"/>
              <a:ext cx="1961514" cy="882015"/>
            </a:xfrm>
            <a:custGeom>
              <a:avLst/>
              <a:gdLst/>
              <a:ahLst/>
              <a:cxnLst/>
              <a:rect l="l" t="t" r="r" b="b"/>
              <a:pathLst>
                <a:path w="1961515" h="882014">
                  <a:moveTo>
                    <a:pt x="1164843" y="288036"/>
                  </a:moveTo>
                  <a:lnTo>
                    <a:pt x="823468" y="288036"/>
                  </a:lnTo>
                  <a:lnTo>
                    <a:pt x="0" y="881507"/>
                  </a:lnTo>
                  <a:lnTo>
                    <a:pt x="1164843" y="288036"/>
                  </a:lnTo>
                  <a:close/>
                </a:path>
                <a:path w="1961515" h="882014">
                  <a:moveTo>
                    <a:pt x="1913382" y="0"/>
                  </a:moveTo>
                  <a:lnTo>
                    <a:pt x="643889" y="0"/>
                  </a:lnTo>
                  <a:lnTo>
                    <a:pt x="625191" y="3768"/>
                  </a:lnTo>
                  <a:lnTo>
                    <a:pt x="609933" y="14049"/>
                  </a:lnTo>
                  <a:lnTo>
                    <a:pt x="599652" y="29307"/>
                  </a:lnTo>
                  <a:lnTo>
                    <a:pt x="595884" y="48006"/>
                  </a:lnTo>
                  <a:lnTo>
                    <a:pt x="595884" y="240030"/>
                  </a:lnTo>
                  <a:lnTo>
                    <a:pt x="599652" y="258728"/>
                  </a:lnTo>
                  <a:lnTo>
                    <a:pt x="609933" y="273986"/>
                  </a:lnTo>
                  <a:lnTo>
                    <a:pt x="625191" y="284267"/>
                  </a:lnTo>
                  <a:lnTo>
                    <a:pt x="643889" y="288036"/>
                  </a:lnTo>
                  <a:lnTo>
                    <a:pt x="1913382" y="288036"/>
                  </a:lnTo>
                  <a:lnTo>
                    <a:pt x="1932080" y="284267"/>
                  </a:lnTo>
                  <a:lnTo>
                    <a:pt x="1947338" y="273986"/>
                  </a:lnTo>
                  <a:lnTo>
                    <a:pt x="1957619" y="258728"/>
                  </a:lnTo>
                  <a:lnTo>
                    <a:pt x="1961388" y="240030"/>
                  </a:lnTo>
                  <a:lnTo>
                    <a:pt x="1961388" y="48006"/>
                  </a:lnTo>
                  <a:lnTo>
                    <a:pt x="1957619" y="29307"/>
                  </a:lnTo>
                  <a:lnTo>
                    <a:pt x="1947338" y="14049"/>
                  </a:lnTo>
                  <a:lnTo>
                    <a:pt x="1932080" y="3768"/>
                  </a:lnTo>
                  <a:lnTo>
                    <a:pt x="1913382" y="0"/>
                  </a:lnTo>
                  <a:close/>
                </a:path>
              </a:pathLst>
            </a:custGeom>
            <a:solidFill>
              <a:srgbClr val="FFFF99"/>
            </a:solidFill>
          </p:spPr>
          <p:txBody>
            <a:bodyPr wrap="square" lIns="0" tIns="0" rIns="0" bIns="0" rtlCol="0"/>
            <a:lstStyle/>
            <a:p>
              <a:endParaRPr sz="1050"/>
            </a:p>
          </p:txBody>
        </p:sp>
        <p:sp>
          <p:nvSpPr>
            <p:cNvPr id="11" name="object 11"/>
            <p:cNvSpPr/>
            <p:nvPr/>
          </p:nvSpPr>
          <p:spPr>
            <a:xfrm>
              <a:off x="5423916" y="4678680"/>
              <a:ext cx="1961514" cy="882015"/>
            </a:xfrm>
            <a:custGeom>
              <a:avLst/>
              <a:gdLst/>
              <a:ahLst/>
              <a:cxnLst/>
              <a:rect l="l" t="t" r="r" b="b"/>
              <a:pathLst>
                <a:path w="1961515" h="882014">
                  <a:moveTo>
                    <a:pt x="595884" y="48006"/>
                  </a:moveTo>
                  <a:lnTo>
                    <a:pt x="599652" y="29307"/>
                  </a:lnTo>
                  <a:lnTo>
                    <a:pt x="609933" y="14049"/>
                  </a:lnTo>
                  <a:lnTo>
                    <a:pt x="625191" y="3768"/>
                  </a:lnTo>
                  <a:lnTo>
                    <a:pt x="643889" y="0"/>
                  </a:lnTo>
                  <a:lnTo>
                    <a:pt x="823468" y="0"/>
                  </a:lnTo>
                  <a:lnTo>
                    <a:pt x="1164843" y="0"/>
                  </a:lnTo>
                  <a:lnTo>
                    <a:pt x="1913382" y="0"/>
                  </a:lnTo>
                  <a:lnTo>
                    <a:pt x="1932080" y="3768"/>
                  </a:lnTo>
                  <a:lnTo>
                    <a:pt x="1947338" y="14049"/>
                  </a:lnTo>
                  <a:lnTo>
                    <a:pt x="1957619" y="29307"/>
                  </a:lnTo>
                  <a:lnTo>
                    <a:pt x="1961388" y="48006"/>
                  </a:lnTo>
                  <a:lnTo>
                    <a:pt x="1961388" y="168021"/>
                  </a:lnTo>
                  <a:lnTo>
                    <a:pt x="1961388" y="240030"/>
                  </a:lnTo>
                  <a:lnTo>
                    <a:pt x="1957619" y="258728"/>
                  </a:lnTo>
                  <a:lnTo>
                    <a:pt x="1947338" y="273986"/>
                  </a:lnTo>
                  <a:lnTo>
                    <a:pt x="1932080" y="284267"/>
                  </a:lnTo>
                  <a:lnTo>
                    <a:pt x="1913382" y="288036"/>
                  </a:lnTo>
                  <a:lnTo>
                    <a:pt x="1164843" y="288036"/>
                  </a:lnTo>
                  <a:lnTo>
                    <a:pt x="0" y="881507"/>
                  </a:lnTo>
                  <a:lnTo>
                    <a:pt x="823468" y="288036"/>
                  </a:lnTo>
                  <a:lnTo>
                    <a:pt x="643889" y="288036"/>
                  </a:lnTo>
                  <a:lnTo>
                    <a:pt x="625191" y="284267"/>
                  </a:lnTo>
                  <a:lnTo>
                    <a:pt x="609933" y="273986"/>
                  </a:lnTo>
                  <a:lnTo>
                    <a:pt x="599652" y="258728"/>
                  </a:lnTo>
                  <a:lnTo>
                    <a:pt x="595884" y="240030"/>
                  </a:lnTo>
                  <a:lnTo>
                    <a:pt x="595884" y="168021"/>
                  </a:lnTo>
                  <a:lnTo>
                    <a:pt x="595884" y="48006"/>
                  </a:lnTo>
                  <a:close/>
                </a:path>
              </a:pathLst>
            </a:custGeom>
            <a:ln w="9144">
              <a:solidFill>
                <a:srgbClr val="FFC000"/>
              </a:solidFill>
            </a:ln>
          </p:spPr>
          <p:txBody>
            <a:bodyPr wrap="square" lIns="0" tIns="0" rIns="0" bIns="0" rtlCol="0"/>
            <a:lstStyle/>
            <a:p>
              <a:endParaRPr sz="1050"/>
            </a:p>
          </p:txBody>
        </p:sp>
      </p:grpSp>
      <p:grpSp>
        <p:nvGrpSpPr>
          <p:cNvPr id="12" name="object 12"/>
          <p:cNvGrpSpPr/>
          <p:nvPr/>
        </p:nvGrpSpPr>
        <p:grpSpPr>
          <a:xfrm>
            <a:off x="4467606" y="2403729"/>
            <a:ext cx="1232535" cy="814864"/>
            <a:chOff x="4432808" y="3204972"/>
            <a:chExt cx="1643380" cy="1086485"/>
          </a:xfrm>
        </p:grpSpPr>
        <p:sp>
          <p:nvSpPr>
            <p:cNvPr id="13" name="object 13"/>
            <p:cNvSpPr/>
            <p:nvPr/>
          </p:nvSpPr>
          <p:spPr>
            <a:xfrm>
              <a:off x="4437380" y="3209544"/>
              <a:ext cx="1634489" cy="1077595"/>
            </a:xfrm>
            <a:custGeom>
              <a:avLst/>
              <a:gdLst/>
              <a:ahLst/>
              <a:cxnLst/>
              <a:rect l="l" t="t" r="r" b="b"/>
              <a:pathLst>
                <a:path w="1634489" h="1077595">
                  <a:moveTo>
                    <a:pt x="838581" y="664463"/>
                  </a:moveTo>
                  <a:lnTo>
                    <a:pt x="497586" y="664463"/>
                  </a:lnTo>
                  <a:lnTo>
                    <a:pt x="0" y="1077213"/>
                  </a:lnTo>
                  <a:lnTo>
                    <a:pt x="838581" y="664463"/>
                  </a:lnTo>
                  <a:close/>
                </a:path>
                <a:path w="1634489" h="1077595">
                  <a:moveTo>
                    <a:pt x="1523492" y="0"/>
                  </a:moveTo>
                  <a:lnTo>
                    <a:pt x="381000" y="0"/>
                  </a:lnTo>
                  <a:lnTo>
                    <a:pt x="337871" y="8695"/>
                  </a:lnTo>
                  <a:lnTo>
                    <a:pt x="302672" y="32416"/>
                  </a:lnTo>
                  <a:lnTo>
                    <a:pt x="278951" y="67615"/>
                  </a:lnTo>
                  <a:lnTo>
                    <a:pt x="270256" y="110743"/>
                  </a:lnTo>
                  <a:lnTo>
                    <a:pt x="270256" y="553719"/>
                  </a:lnTo>
                  <a:lnTo>
                    <a:pt x="278951" y="596848"/>
                  </a:lnTo>
                  <a:lnTo>
                    <a:pt x="302672" y="632047"/>
                  </a:lnTo>
                  <a:lnTo>
                    <a:pt x="337871" y="655768"/>
                  </a:lnTo>
                  <a:lnTo>
                    <a:pt x="381000" y="664463"/>
                  </a:lnTo>
                  <a:lnTo>
                    <a:pt x="1523492" y="664463"/>
                  </a:lnTo>
                  <a:lnTo>
                    <a:pt x="1566620" y="655768"/>
                  </a:lnTo>
                  <a:lnTo>
                    <a:pt x="1601819" y="632047"/>
                  </a:lnTo>
                  <a:lnTo>
                    <a:pt x="1625540" y="596848"/>
                  </a:lnTo>
                  <a:lnTo>
                    <a:pt x="1634236" y="553719"/>
                  </a:lnTo>
                  <a:lnTo>
                    <a:pt x="1634236" y="110743"/>
                  </a:lnTo>
                  <a:lnTo>
                    <a:pt x="1625540" y="67615"/>
                  </a:lnTo>
                  <a:lnTo>
                    <a:pt x="1601819" y="32416"/>
                  </a:lnTo>
                  <a:lnTo>
                    <a:pt x="1566620" y="8695"/>
                  </a:lnTo>
                  <a:lnTo>
                    <a:pt x="1523492" y="0"/>
                  </a:lnTo>
                  <a:close/>
                </a:path>
              </a:pathLst>
            </a:custGeom>
            <a:solidFill>
              <a:srgbClr val="FFFF99"/>
            </a:solidFill>
          </p:spPr>
          <p:txBody>
            <a:bodyPr wrap="square" lIns="0" tIns="0" rIns="0" bIns="0" rtlCol="0"/>
            <a:lstStyle/>
            <a:p>
              <a:endParaRPr sz="1050"/>
            </a:p>
          </p:txBody>
        </p:sp>
        <p:sp>
          <p:nvSpPr>
            <p:cNvPr id="14" name="object 14"/>
            <p:cNvSpPr/>
            <p:nvPr/>
          </p:nvSpPr>
          <p:spPr>
            <a:xfrm>
              <a:off x="4437380" y="3209544"/>
              <a:ext cx="1634489" cy="1077595"/>
            </a:xfrm>
            <a:custGeom>
              <a:avLst/>
              <a:gdLst/>
              <a:ahLst/>
              <a:cxnLst/>
              <a:rect l="l" t="t" r="r" b="b"/>
              <a:pathLst>
                <a:path w="1634489" h="1077595">
                  <a:moveTo>
                    <a:pt x="270256" y="110743"/>
                  </a:moveTo>
                  <a:lnTo>
                    <a:pt x="278951" y="67615"/>
                  </a:lnTo>
                  <a:lnTo>
                    <a:pt x="302672" y="32416"/>
                  </a:lnTo>
                  <a:lnTo>
                    <a:pt x="337871" y="8695"/>
                  </a:lnTo>
                  <a:lnTo>
                    <a:pt x="381000" y="0"/>
                  </a:lnTo>
                  <a:lnTo>
                    <a:pt x="497586" y="0"/>
                  </a:lnTo>
                  <a:lnTo>
                    <a:pt x="838581" y="0"/>
                  </a:lnTo>
                  <a:lnTo>
                    <a:pt x="1523492" y="0"/>
                  </a:lnTo>
                  <a:lnTo>
                    <a:pt x="1566620" y="8695"/>
                  </a:lnTo>
                  <a:lnTo>
                    <a:pt x="1601819" y="32416"/>
                  </a:lnTo>
                  <a:lnTo>
                    <a:pt x="1625540" y="67615"/>
                  </a:lnTo>
                  <a:lnTo>
                    <a:pt x="1634236" y="110743"/>
                  </a:lnTo>
                  <a:lnTo>
                    <a:pt x="1634236" y="387603"/>
                  </a:lnTo>
                  <a:lnTo>
                    <a:pt x="1634236" y="553719"/>
                  </a:lnTo>
                  <a:lnTo>
                    <a:pt x="1625540" y="596848"/>
                  </a:lnTo>
                  <a:lnTo>
                    <a:pt x="1601819" y="632047"/>
                  </a:lnTo>
                  <a:lnTo>
                    <a:pt x="1566620" y="655768"/>
                  </a:lnTo>
                  <a:lnTo>
                    <a:pt x="1523492" y="664463"/>
                  </a:lnTo>
                  <a:lnTo>
                    <a:pt x="838581" y="664463"/>
                  </a:lnTo>
                  <a:lnTo>
                    <a:pt x="0" y="1077213"/>
                  </a:lnTo>
                  <a:lnTo>
                    <a:pt x="497586" y="664463"/>
                  </a:lnTo>
                  <a:lnTo>
                    <a:pt x="381000" y="664463"/>
                  </a:lnTo>
                  <a:lnTo>
                    <a:pt x="337871" y="655768"/>
                  </a:lnTo>
                  <a:lnTo>
                    <a:pt x="302672" y="632047"/>
                  </a:lnTo>
                  <a:lnTo>
                    <a:pt x="278951" y="596848"/>
                  </a:lnTo>
                  <a:lnTo>
                    <a:pt x="270256" y="553719"/>
                  </a:lnTo>
                  <a:lnTo>
                    <a:pt x="270256" y="387603"/>
                  </a:lnTo>
                  <a:lnTo>
                    <a:pt x="270256" y="110743"/>
                  </a:lnTo>
                  <a:close/>
                </a:path>
              </a:pathLst>
            </a:custGeom>
            <a:ln w="9144">
              <a:solidFill>
                <a:srgbClr val="FFC000"/>
              </a:solidFill>
            </a:ln>
          </p:spPr>
          <p:txBody>
            <a:bodyPr wrap="square" lIns="0" tIns="0" rIns="0" bIns="0" rtlCol="0"/>
            <a:lstStyle/>
            <a:p>
              <a:endParaRPr sz="1050"/>
            </a:p>
          </p:txBody>
        </p:sp>
      </p:grpSp>
      <p:sp>
        <p:nvSpPr>
          <p:cNvPr id="15" name="object 15"/>
          <p:cNvSpPr txBox="1"/>
          <p:nvPr/>
        </p:nvSpPr>
        <p:spPr>
          <a:xfrm>
            <a:off x="4757261" y="2453640"/>
            <a:ext cx="848678" cy="264014"/>
          </a:xfrm>
          <a:prstGeom prst="rect">
            <a:avLst/>
          </a:prstGeom>
        </p:spPr>
        <p:txBody>
          <a:bodyPr vert="horz" wrap="square" lIns="0" tIns="10001" rIns="0" bIns="0" rtlCol="0">
            <a:spAutoFit/>
          </a:bodyPr>
          <a:lstStyle/>
          <a:p>
            <a:pPr marL="9525" marR="3810">
              <a:spcBef>
                <a:spcPts val="79"/>
              </a:spcBef>
            </a:pPr>
            <a:r>
              <a:rPr sz="825" spc="-4" dirty="0">
                <a:solidFill>
                  <a:srgbClr val="FF0000"/>
                </a:solidFill>
                <a:latin typeface="Arial MT"/>
                <a:cs typeface="Arial MT"/>
              </a:rPr>
              <a:t>Click</a:t>
            </a:r>
            <a:r>
              <a:rPr sz="825" spc="-15" dirty="0">
                <a:solidFill>
                  <a:srgbClr val="FF0000"/>
                </a:solidFill>
                <a:latin typeface="Arial MT"/>
                <a:cs typeface="Arial MT"/>
              </a:rPr>
              <a:t> </a:t>
            </a:r>
            <a:r>
              <a:rPr sz="825" spc="-4" dirty="0">
                <a:solidFill>
                  <a:srgbClr val="FF0000"/>
                </a:solidFill>
                <a:latin typeface="Arial MT"/>
                <a:cs typeface="Arial MT"/>
              </a:rPr>
              <a:t>on</a:t>
            </a:r>
            <a:r>
              <a:rPr sz="825" spc="-34" dirty="0">
                <a:solidFill>
                  <a:srgbClr val="FF0000"/>
                </a:solidFill>
                <a:latin typeface="Arial MT"/>
                <a:cs typeface="Arial MT"/>
              </a:rPr>
              <a:t> </a:t>
            </a:r>
            <a:r>
              <a:rPr sz="825" dirty="0">
                <a:solidFill>
                  <a:srgbClr val="FF0000"/>
                </a:solidFill>
                <a:latin typeface="Arial MT"/>
                <a:cs typeface="Arial MT"/>
              </a:rPr>
              <a:t>“</a:t>
            </a:r>
            <a:r>
              <a:rPr sz="825" b="1" dirty="0">
                <a:solidFill>
                  <a:srgbClr val="FF0000"/>
                </a:solidFill>
              </a:rPr>
              <a:t>Submit</a:t>
            </a:r>
            <a:r>
              <a:rPr sz="825" dirty="0">
                <a:solidFill>
                  <a:srgbClr val="FF0000"/>
                </a:solidFill>
                <a:latin typeface="Arial MT"/>
                <a:cs typeface="Arial MT"/>
              </a:rPr>
              <a:t>” </a:t>
            </a:r>
            <a:r>
              <a:rPr sz="825" spc="-217" dirty="0">
                <a:solidFill>
                  <a:srgbClr val="FF0000"/>
                </a:solidFill>
                <a:latin typeface="Arial MT"/>
                <a:cs typeface="Arial MT"/>
              </a:rPr>
              <a:t> </a:t>
            </a:r>
            <a:r>
              <a:rPr sz="825" dirty="0">
                <a:solidFill>
                  <a:srgbClr val="FF0000"/>
                </a:solidFill>
                <a:latin typeface="Arial MT"/>
                <a:cs typeface="Arial MT"/>
              </a:rPr>
              <a:t>to</a:t>
            </a:r>
            <a:r>
              <a:rPr sz="825" spc="-23" dirty="0">
                <a:solidFill>
                  <a:srgbClr val="FF0000"/>
                </a:solidFill>
                <a:latin typeface="Arial MT"/>
                <a:cs typeface="Arial MT"/>
              </a:rPr>
              <a:t> </a:t>
            </a:r>
            <a:r>
              <a:rPr sz="825" spc="-4" dirty="0">
                <a:solidFill>
                  <a:srgbClr val="FF0000"/>
                </a:solidFill>
                <a:latin typeface="Arial MT"/>
                <a:cs typeface="Arial MT"/>
              </a:rPr>
              <a:t>validate.</a:t>
            </a:r>
            <a:endParaRPr sz="825">
              <a:latin typeface="Arial MT"/>
              <a:cs typeface="Arial MT"/>
            </a:endParaRPr>
          </a:p>
        </p:txBody>
      </p:sp>
      <p:sp>
        <p:nvSpPr>
          <p:cNvPr id="16" name="object 16"/>
          <p:cNvSpPr txBox="1"/>
          <p:nvPr/>
        </p:nvSpPr>
        <p:spPr>
          <a:xfrm>
            <a:off x="5728144" y="3541585"/>
            <a:ext cx="644843" cy="136576"/>
          </a:xfrm>
          <a:prstGeom prst="rect">
            <a:avLst/>
          </a:prstGeom>
        </p:spPr>
        <p:txBody>
          <a:bodyPr vert="horz" wrap="square" lIns="0" tIns="9525" rIns="0" bIns="0" rtlCol="0">
            <a:spAutoFit/>
          </a:bodyPr>
          <a:lstStyle/>
          <a:p>
            <a:pPr marL="9525">
              <a:spcBef>
                <a:spcPts val="75"/>
              </a:spcBef>
            </a:pPr>
            <a:r>
              <a:rPr sz="825" spc="-8" dirty="0">
                <a:solidFill>
                  <a:srgbClr val="FF0000"/>
                </a:solidFill>
                <a:latin typeface="Arial MT"/>
                <a:cs typeface="Arial MT"/>
              </a:rPr>
              <a:t>C</a:t>
            </a:r>
            <a:r>
              <a:rPr sz="825" dirty="0">
                <a:solidFill>
                  <a:srgbClr val="FF0000"/>
                </a:solidFill>
                <a:latin typeface="Arial MT"/>
                <a:cs typeface="Arial MT"/>
              </a:rPr>
              <a:t>o</a:t>
            </a:r>
            <a:r>
              <a:rPr sz="825" spc="-4" dirty="0">
                <a:solidFill>
                  <a:srgbClr val="FF0000"/>
                </a:solidFill>
                <a:latin typeface="Arial MT"/>
                <a:cs typeface="Arial MT"/>
              </a:rPr>
              <a:t>n</a:t>
            </a:r>
            <a:r>
              <a:rPr sz="825" spc="11" dirty="0">
                <a:solidFill>
                  <a:srgbClr val="FF0000"/>
                </a:solidFill>
                <a:latin typeface="Arial MT"/>
                <a:cs typeface="Arial MT"/>
              </a:rPr>
              <a:t>f</a:t>
            </a:r>
            <a:r>
              <a:rPr sz="825" spc="-8" dirty="0">
                <a:solidFill>
                  <a:srgbClr val="FF0000"/>
                </a:solidFill>
                <a:latin typeface="Arial MT"/>
                <a:cs typeface="Arial MT"/>
              </a:rPr>
              <a:t>i</a:t>
            </a:r>
            <a:r>
              <a:rPr sz="825" dirty="0">
                <a:solidFill>
                  <a:srgbClr val="FF0000"/>
                </a:solidFill>
                <a:latin typeface="Arial MT"/>
                <a:cs typeface="Arial MT"/>
              </a:rPr>
              <a:t>rmati</a:t>
            </a:r>
            <a:r>
              <a:rPr sz="825" spc="-4" dirty="0">
                <a:solidFill>
                  <a:srgbClr val="FF0000"/>
                </a:solidFill>
                <a:latin typeface="Arial MT"/>
                <a:cs typeface="Arial MT"/>
              </a:rPr>
              <a:t>o</a:t>
            </a:r>
            <a:r>
              <a:rPr sz="825" dirty="0">
                <a:solidFill>
                  <a:srgbClr val="FF0000"/>
                </a:solidFill>
                <a:latin typeface="Arial MT"/>
                <a:cs typeface="Arial MT"/>
              </a:rPr>
              <a:t>n.</a:t>
            </a:r>
            <a:endParaRPr sz="825">
              <a:latin typeface="Arial MT"/>
              <a:cs typeface="Arial MT"/>
            </a:endParaRPr>
          </a:p>
        </p:txBody>
      </p:sp>
      <p:grpSp>
        <p:nvGrpSpPr>
          <p:cNvPr id="17" name="object 17"/>
          <p:cNvGrpSpPr/>
          <p:nvPr/>
        </p:nvGrpSpPr>
        <p:grpSpPr>
          <a:xfrm>
            <a:off x="5768721" y="2415158"/>
            <a:ext cx="2121694" cy="644843"/>
            <a:chOff x="6167628" y="3220211"/>
            <a:chExt cx="2828925" cy="859790"/>
          </a:xfrm>
        </p:grpSpPr>
        <p:sp>
          <p:nvSpPr>
            <p:cNvPr id="18" name="object 18"/>
            <p:cNvSpPr/>
            <p:nvPr/>
          </p:nvSpPr>
          <p:spPr>
            <a:xfrm>
              <a:off x="6172200" y="3224783"/>
              <a:ext cx="2819400" cy="850900"/>
            </a:xfrm>
            <a:custGeom>
              <a:avLst/>
              <a:gdLst/>
              <a:ahLst/>
              <a:cxnLst/>
              <a:rect l="l" t="t" r="r" b="b"/>
              <a:pathLst>
                <a:path w="2819400" h="850900">
                  <a:moveTo>
                    <a:pt x="2677668" y="0"/>
                  </a:moveTo>
                  <a:lnTo>
                    <a:pt x="141732" y="0"/>
                  </a:lnTo>
                  <a:lnTo>
                    <a:pt x="96950" y="7229"/>
                  </a:lnTo>
                  <a:lnTo>
                    <a:pt x="58046" y="27358"/>
                  </a:lnTo>
                  <a:lnTo>
                    <a:pt x="27358" y="58046"/>
                  </a:lnTo>
                  <a:lnTo>
                    <a:pt x="7229" y="96950"/>
                  </a:lnTo>
                  <a:lnTo>
                    <a:pt x="0" y="141731"/>
                  </a:lnTo>
                  <a:lnTo>
                    <a:pt x="0" y="708659"/>
                  </a:lnTo>
                  <a:lnTo>
                    <a:pt x="7229" y="753441"/>
                  </a:lnTo>
                  <a:lnTo>
                    <a:pt x="27358" y="792345"/>
                  </a:lnTo>
                  <a:lnTo>
                    <a:pt x="58046" y="823033"/>
                  </a:lnTo>
                  <a:lnTo>
                    <a:pt x="96950" y="843162"/>
                  </a:lnTo>
                  <a:lnTo>
                    <a:pt x="141732" y="850391"/>
                  </a:lnTo>
                  <a:lnTo>
                    <a:pt x="2677668" y="850391"/>
                  </a:lnTo>
                  <a:lnTo>
                    <a:pt x="2722449" y="843162"/>
                  </a:lnTo>
                  <a:lnTo>
                    <a:pt x="2761353" y="823033"/>
                  </a:lnTo>
                  <a:lnTo>
                    <a:pt x="2792041" y="792345"/>
                  </a:lnTo>
                  <a:lnTo>
                    <a:pt x="2812170" y="753441"/>
                  </a:lnTo>
                  <a:lnTo>
                    <a:pt x="2819400" y="708659"/>
                  </a:lnTo>
                  <a:lnTo>
                    <a:pt x="2819400" y="141731"/>
                  </a:lnTo>
                  <a:lnTo>
                    <a:pt x="2812170" y="96950"/>
                  </a:lnTo>
                  <a:lnTo>
                    <a:pt x="2792041" y="58046"/>
                  </a:lnTo>
                  <a:lnTo>
                    <a:pt x="2761353" y="27358"/>
                  </a:lnTo>
                  <a:lnTo>
                    <a:pt x="2722449" y="7229"/>
                  </a:lnTo>
                  <a:lnTo>
                    <a:pt x="2677668" y="0"/>
                  </a:lnTo>
                  <a:close/>
                </a:path>
              </a:pathLst>
            </a:custGeom>
            <a:solidFill>
              <a:srgbClr val="FFFF99"/>
            </a:solidFill>
          </p:spPr>
          <p:txBody>
            <a:bodyPr wrap="square" lIns="0" tIns="0" rIns="0" bIns="0" rtlCol="0"/>
            <a:lstStyle/>
            <a:p>
              <a:endParaRPr sz="1050"/>
            </a:p>
          </p:txBody>
        </p:sp>
        <p:sp>
          <p:nvSpPr>
            <p:cNvPr id="19" name="object 19"/>
            <p:cNvSpPr/>
            <p:nvPr/>
          </p:nvSpPr>
          <p:spPr>
            <a:xfrm>
              <a:off x="6172200" y="3224783"/>
              <a:ext cx="2819400" cy="850900"/>
            </a:xfrm>
            <a:custGeom>
              <a:avLst/>
              <a:gdLst/>
              <a:ahLst/>
              <a:cxnLst/>
              <a:rect l="l" t="t" r="r" b="b"/>
              <a:pathLst>
                <a:path w="2819400" h="850900">
                  <a:moveTo>
                    <a:pt x="0" y="141731"/>
                  </a:moveTo>
                  <a:lnTo>
                    <a:pt x="7229" y="96950"/>
                  </a:lnTo>
                  <a:lnTo>
                    <a:pt x="27358" y="58046"/>
                  </a:lnTo>
                  <a:lnTo>
                    <a:pt x="58046" y="27358"/>
                  </a:lnTo>
                  <a:lnTo>
                    <a:pt x="96950" y="7229"/>
                  </a:lnTo>
                  <a:lnTo>
                    <a:pt x="141732" y="0"/>
                  </a:lnTo>
                  <a:lnTo>
                    <a:pt x="1644650" y="0"/>
                  </a:lnTo>
                  <a:lnTo>
                    <a:pt x="2349500" y="0"/>
                  </a:lnTo>
                  <a:lnTo>
                    <a:pt x="2677668" y="0"/>
                  </a:lnTo>
                  <a:lnTo>
                    <a:pt x="2722449" y="7229"/>
                  </a:lnTo>
                  <a:lnTo>
                    <a:pt x="2761353" y="27358"/>
                  </a:lnTo>
                  <a:lnTo>
                    <a:pt x="2792041" y="58046"/>
                  </a:lnTo>
                  <a:lnTo>
                    <a:pt x="2812170" y="96950"/>
                  </a:lnTo>
                  <a:lnTo>
                    <a:pt x="2819400" y="141731"/>
                  </a:lnTo>
                  <a:lnTo>
                    <a:pt x="2819400" y="496061"/>
                  </a:lnTo>
                  <a:lnTo>
                    <a:pt x="2819400" y="708659"/>
                  </a:lnTo>
                  <a:lnTo>
                    <a:pt x="2812170" y="753441"/>
                  </a:lnTo>
                  <a:lnTo>
                    <a:pt x="2792041" y="792345"/>
                  </a:lnTo>
                  <a:lnTo>
                    <a:pt x="2761353" y="823033"/>
                  </a:lnTo>
                  <a:lnTo>
                    <a:pt x="2722449" y="843162"/>
                  </a:lnTo>
                  <a:lnTo>
                    <a:pt x="2677668" y="850391"/>
                  </a:lnTo>
                  <a:lnTo>
                    <a:pt x="2349500" y="850391"/>
                  </a:lnTo>
                  <a:lnTo>
                    <a:pt x="1638427" y="850391"/>
                  </a:lnTo>
                  <a:lnTo>
                    <a:pt x="1644650" y="850391"/>
                  </a:lnTo>
                  <a:lnTo>
                    <a:pt x="141732" y="850391"/>
                  </a:lnTo>
                  <a:lnTo>
                    <a:pt x="96950" y="843162"/>
                  </a:lnTo>
                  <a:lnTo>
                    <a:pt x="58046" y="823033"/>
                  </a:lnTo>
                  <a:lnTo>
                    <a:pt x="27358" y="792345"/>
                  </a:lnTo>
                  <a:lnTo>
                    <a:pt x="7229" y="753441"/>
                  </a:lnTo>
                  <a:lnTo>
                    <a:pt x="0" y="708659"/>
                  </a:lnTo>
                  <a:lnTo>
                    <a:pt x="0" y="496061"/>
                  </a:lnTo>
                  <a:lnTo>
                    <a:pt x="0" y="141731"/>
                  </a:lnTo>
                  <a:close/>
                </a:path>
              </a:pathLst>
            </a:custGeom>
            <a:ln w="9144">
              <a:solidFill>
                <a:srgbClr val="FFC000"/>
              </a:solidFill>
            </a:ln>
          </p:spPr>
          <p:txBody>
            <a:bodyPr wrap="square" lIns="0" tIns="0" rIns="0" bIns="0" rtlCol="0"/>
            <a:lstStyle/>
            <a:p>
              <a:endParaRPr sz="1050"/>
            </a:p>
          </p:txBody>
        </p:sp>
      </p:grpSp>
      <p:sp>
        <p:nvSpPr>
          <p:cNvPr id="20" name="object 20"/>
          <p:cNvSpPr txBox="1"/>
          <p:nvPr/>
        </p:nvSpPr>
        <p:spPr>
          <a:xfrm>
            <a:off x="5863209" y="2471452"/>
            <a:ext cx="1915001" cy="390972"/>
          </a:xfrm>
          <a:prstGeom prst="rect">
            <a:avLst/>
          </a:prstGeom>
        </p:spPr>
        <p:txBody>
          <a:bodyPr vert="horz" wrap="square" lIns="0" tIns="10001" rIns="0" bIns="0" rtlCol="0">
            <a:spAutoFit/>
          </a:bodyPr>
          <a:lstStyle/>
          <a:p>
            <a:pPr marL="9525" marR="3810">
              <a:spcBef>
                <a:spcPts val="79"/>
              </a:spcBef>
            </a:pPr>
            <a:r>
              <a:rPr sz="825" dirty="0">
                <a:solidFill>
                  <a:srgbClr val="FF0000"/>
                </a:solidFill>
                <a:latin typeface="Arial MT"/>
                <a:cs typeface="Arial MT"/>
              </a:rPr>
              <a:t>The </a:t>
            </a:r>
            <a:r>
              <a:rPr sz="825" spc="-4" dirty="0">
                <a:solidFill>
                  <a:srgbClr val="FF0000"/>
                </a:solidFill>
                <a:latin typeface="Arial MT"/>
                <a:cs typeface="Arial MT"/>
              </a:rPr>
              <a:t>system </a:t>
            </a:r>
            <a:r>
              <a:rPr sz="825" spc="-8" dirty="0">
                <a:solidFill>
                  <a:srgbClr val="FF0000"/>
                </a:solidFill>
                <a:latin typeface="Arial MT"/>
                <a:cs typeface="Arial MT"/>
              </a:rPr>
              <a:t>will </a:t>
            </a:r>
            <a:r>
              <a:rPr sz="825" spc="-4" dirty="0">
                <a:solidFill>
                  <a:srgbClr val="FF0000"/>
                </a:solidFill>
                <a:latin typeface="Arial MT"/>
                <a:cs typeface="Arial MT"/>
              </a:rPr>
              <a:t>retrieve </a:t>
            </a:r>
            <a:r>
              <a:rPr sz="825" dirty="0">
                <a:solidFill>
                  <a:srgbClr val="FF0000"/>
                </a:solidFill>
                <a:latin typeface="Arial MT"/>
                <a:cs typeface="Arial MT"/>
              </a:rPr>
              <a:t>member data </a:t>
            </a:r>
            <a:r>
              <a:rPr sz="825" spc="4" dirty="0">
                <a:solidFill>
                  <a:srgbClr val="FF0000"/>
                </a:solidFill>
                <a:latin typeface="Arial MT"/>
                <a:cs typeface="Arial MT"/>
              </a:rPr>
              <a:t> </a:t>
            </a:r>
            <a:r>
              <a:rPr sz="825" dirty="0">
                <a:solidFill>
                  <a:srgbClr val="FF0000"/>
                </a:solidFill>
                <a:latin typeface="Arial MT"/>
                <a:cs typeface="Arial MT"/>
              </a:rPr>
              <a:t>and </a:t>
            </a:r>
            <a:r>
              <a:rPr sz="825" spc="-4" dirty="0">
                <a:solidFill>
                  <a:srgbClr val="FF0000"/>
                </a:solidFill>
                <a:latin typeface="Arial MT"/>
                <a:cs typeface="Arial MT"/>
              </a:rPr>
              <a:t>validate </a:t>
            </a:r>
            <a:r>
              <a:rPr sz="825" dirty="0">
                <a:solidFill>
                  <a:srgbClr val="FF0000"/>
                </a:solidFill>
                <a:latin typeface="Arial MT"/>
                <a:cs typeface="Arial MT"/>
              </a:rPr>
              <a:t>that (s)he </a:t>
            </a:r>
            <a:r>
              <a:rPr sz="825" spc="-4" dirty="0">
                <a:solidFill>
                  <a:srgbClr val="FF0000"/>
                </a:solidFill>
                <a:latin typeface="Arial MT"/>
                <a:cs typeface="Arial MT"/>
              </a:rPr>
              <a:t>is eligible </a:t>
            </a:r>
            <a:r>
              <a:rPr sz="825" dirty="0">
                <a:solidFill>
                  <a:srgbClr val="FF0000"/>
                </a:solidFill>
                <a:latin typeface="Arial MT"/>
                <a:cs typeface="Arial MT"/>
              </a:rPr>
              <a:t>to </a:t>
            </a:r>
            <a:r>
              <a:rPr sz="825" spc="-4" dirty="0">
                <a:solidFill>
                  <a:srgbClr val="FF0000"/>
                </a:solidFill>
                <a:latin typeface="Arial MT"/>
                <a:cs typeface="Arial MT"/>
              </a:rPr>
              <a:t>serve </a:t>
            </a:r>
            <a:r>
              <a:rPr sz="825" spc="-225" dirty="0">
                <a:solidFill>
                  <a:srgbClr val="FF0000"/>
                </a:solidFill>
                <a:latin typeface="Arial MT"/>
                <a:cs typeface="Arial MT"/>
              </a:rPr>
              <a:t> </a:t>
            </a:r>
            <a:r>
              <a:rPr sz="825" spc="-4" dirty="0">
                <a:solidFill>
                  <a:srgbClr val="FF0000"/>
                </a:solidFill>
                <a:latin typeface="Arial MT"/>
                <a:cs typeface="Arial MT"/>
              </a:rPr>
              <a:t>in </a:t>
            </a:r>
            <a:r>
              <a:rPr sz="825" dirty="0">
                <a:solidFill>
                  <a:srgbClr val="FF0000"/>
                </a:solidFill>
                <a:latin typeface="Arial MT"/>
                <a:cs typeface="Arial MT"/>
              </a:rPr>
              <a:t>the</a:t>
            </a:r>
            <a:r>
              <a:rPr sz="825" spc="-19" dirty="0">
                <a:solidFill>
                  <a:srgbClr val="FF0000"/>
                </a:solidFill>
                <a:latin typeface="Arial MT"/>
                <a:cs typeface="Arial MT"/>
              </a:rPr>
              <a:t> </a:t>
            </a:r>
            <a:r>
              <a:rPr sz="825" spc="-4" dirty="0">
                <a:solidFill>
                  <a:srgbClr val="FF0000"/>
                </a:solidFill>
                <a:latin typeface="Arial MT"/>
                <a:cs typeface="Arial MT"/>
              </a:rPr>
              <a:t>position</a:t>
            </a:r>
            <a:r>
              <a:rPr sz="825" dirty="0">
                <a:solidFill>
                  <a:srgbClr val="FF0000"/>
                </a:solidFill>
                <a:latin typeface="Arial MT"/>
                <a:cs typeface="Arial MT"/>
              </a:rPr>
              <a:t> based</a:t>
            </a:r>
            <a:r>
              <a:rPr sz="825" spc="-8" dirty="0">
                <a:solidFill>
                  <a:srgbClr val="FF0000"/>
                </a:solidFill>
                <a:latin typeface="Arial MT"/>
                <a:cs typeface="Arial MT"/>
              </a:rPr>
              <a:t> </a:t>
            </a:r>
            <a:r>
              <a:rPr sz="825" dirty="0">
                <a:solidFill>
                  <a:srgbClr val="FF0000"/>
                </a:solidFill>
                <a:latin typeface="Arial MT"/>
                <a:cs typeface="Arial MT"/>
              </a:rPr>
              <a:t>on</a:t>
            </a:r>
            <a:r>
              <a:rPr sz="825" spc="-8" dirty="0">
                <a:solidFill>
                  <a:srgbClr val="FF0000"/>
                </a:solidFill>
                <a:latin typeface="Arial MT"/>
                <a:cs typeface="Arial MT"/>
              </a:rPr>
              <a:t> </a:t>
            </a:r>
            <a:r>
              <a:rPr sz="825" spc="-4" dirty="0">
                <a:solidFill>
                  <a:srgbClr val="FF0000"/>
                </a:solidFill>
                <a:latin typeface="Arial MT"/>
                <a:cs typeface="Arial MT"/>
              </a:rPr>
              <a:t>IEEE</a:t>
            </a:r>
            <a:r>
              <a:rPr sz="825" spc="-8" dirty="0">
                <a:solidFill>
                  <a:srgbClr val="FF0000"/>
                </a:solidFill>
                <a:latin typeface="Arial MT"/>
                <a:cs typeface="Arial MT"/>
              </a:rPr>
              <a:t> </a:t>
            </a:r>
            <a:r>
              <a:rPr sz="825" spc="-4" dirty="0">
                <a:solidFill>
                  <a:srgbClr val="FF0000"/>
                </a:solidFill>
                <a:latin typeface="Arial MT"/>
                <a:cs typeface="Arial MT"/>
              </a:rPr>
              <a:t>rules.</a:t>
            </a:r>
            <a:endParaRPr sz="825">
              <a:latin typeface="Arial MT"/>
              <a:cs typeface="Arial MT"/>
            </a:endParaRPr>
          </a:p>
        </p:txBody>
      </p:sp>
      <p:sp>
        <p:nvSpPr>
          <p:cNvPr id="21" name="object 21"/>
          <p:cNvSpPr txBox="1">
            <a:spLocks noGrp="1"/>
          </p:cNvSpPr>
          <p:nvPr>
            <p:ph type="sldNum" sz="quarter" idx="7"/>
          </p:nvPr>
        </p:nvSpPr>
        <p:spPr>
          <a:xfrm>
            <a:off x="406603" y="6450512"/>
            <a:ext cx="238125" cy="179704"/>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888888"/>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
              <a:spcBef>
                <a:spcPts val="75"/>
              </a:spcBef>
            </a:pPr>
            <a:fld id="{81D60167-4931-47E6-BA6A-407CBD079E47}" type="slidenum">
              <a:rPr lang="en-IN" spc="-5" smtClean="0"/>
              <a:pPr marL="38100">
                <a:spcBef>
                  <a:spcPts val="100"/>
                </a:spcBef>
              </a:pPr>
              <a:t>11</a:t>
            </a:fld>
            <a:endParaRPr spc="-4"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56260" y="1225773"/>
            <a:ext cx="6368771" cy="3917727"/>
            <a:chOff x="123986" y="1421174"/>
            <a:chExt cx="8815070" cy="5403850"/>
          </a:xfrm>
        </p:grpSpPr>
        <p:pic>
          <p:nvPicPr>
            <p:cNvPr id="3" name="object 3"/>
            <p:cNvPicPr/>
            <p:nvPr/>
          </p:nvPicPr>
          <p:blipFill>
            <a:blip r:embed="rId2" cstate="print"/>
            <a:stretch>
              <a:fillRect/>
            </a:stretch>
          </p:blipFill>
          <p:spPr>
            <a:xfrm>
              <a:off x="123986" y="1421174"/>
              <a:ext cx="7075492" cy="5403772"/>
            </a:xfrm>
            <a:prstGeom prst="rect">
              <a:avLst/>
            </a:prstGeom>
          </p:spPr>
        </p:pic>
        <p:sp>
          <p:nvSpPr>
            <p:cNvPr id="4" name="object 4"/>
            <p:cNvSpPr/>
            <p:nvPr/>
          </p:nvSpPr>
          <p:spPr>
            <a:xfrm>
              <a:off x="4818887" y="1633727"/>
              <a:ext cx="4114800" cy="1296035"/>
            </a:xfrm>
            <a:custGeom>
              <a:avLst/>
              <a:gdLst/>
              <a:ahLst/>
              <a:cxnLst/>
              <a:rect l="l" t="t" r="r" b="b"/>
              <a:pathLst>
                <a:path w="4114800" h="1296035">
                  <a:moveTo>
                    <a:pt x="1714500" y="1039368"/>
                  </a:moveTo>
                  <a:lnTo>
                    <a:pt x="685800" y="1039368"/>
                  </a:lnTo>
                  <a:lnTo>
                    <a:pt x="312420" y="1296035"/>
                  </a:lnTo>
                  <a:lnTo>
                    <a:pt x="1714500" y="1039368"/>
                  </a:lnTo>
                  <a:close/>
                </a:path>
                <a:path w="4114800" h="1296035">
                  <a:moveTo>
                    <a:pt x="3941571" y="0"/>
                  </a:moveTo>
                  <a:lnTo>
                    <a:pt x="173227" y="0"/>
                  </a:lnTo>
                  <a:lnTo>
                    <a:pt x="127191" y="6190"/>
                  </a:lnTo>
                  <a:lnTo>
                    <a:pt x="85814" y="23659"/>
                  </a:lnTo>
                  <a:lnTo>
                    <a:pt x="50752" y="50752"/>
                  </a:lnTo>
                  <a:lnTo>
                    <a:pt x="23659" y="85814"/>
                  </a:lnTo>
                  <a:lnTo>
                    <a:pt x="6190" y="127191"/>
                  </a:lnTo>
                  <a:lnTo>
                    <a:pt x="0" y="173227"/>
                  </a:lnTo>
                  <a:lnTo>
                    <a:pt x="0" y="866139"/>
                  </a:lnTo>
                  <a:lnTo>
                    <a:pt x="6190" y="912176"/>
                  </a:lnTo>
                  <a:lnTo>
                    <a:pt x="23659" y="953553"/>
                  </a:lnTo>
                  <a:lnTo>
                    <a:pt x="50752" y="988615"/>
                  </a:lnTo>
                  <a:lnTo>
                    <a:pt x="85814" y="1015708"/>
                  </a:lnTo>
                  <a:lnTo>
                    <a:pt x="127191" y="1033177"/>
                  </a:lnTo>
                  <a:lnTo>
                    <a:pt x="173227" y="1039368"/>
                  </a:lnTo>
                  <a:lnTo>
                    <a:pt x="3941571" y="1039368"/>
                  </a:lnTo>
                  <a:lnTo>
                    <a:pt x="3987608" y="1033177"/>
                  </a:lnTo>
                  <a:lnTo>
                    <a:pt x="4028985" y="1015708"/>
                  </a:lnTo>
                  <a:lnTo>
                    <a:pt x="4064047" y="988615"/>
                  </a:lnTo>
                  <a:lnTo>
                    <a:pt x="4091140" y="953553"/>
                  </a:lnTo>
                  <a:lnTo>
                    <a:pt x="4108609" y="912176"/>
                  </a:lnTo>
                  <a:lnTo>
                    <a:pt x="4114800" y="866139"/>
                  </a:lnTo>
                  <a:lnTo>
                    <a:pt x="4114800" y="173227"/>
                  </a:lnTo>
                  <a:lnTo>
                    <a:pt x="4108609" y="127191"/>
                  </a:lnTo>
                  <a:lnTo>
                    <a:pt x="4091140" y="85814"/>
                  </a:lnTo>
                  <a:lnTo>
                    <a:pt x="4064047" y="50752"/>
                  </a:lnTo>
                  <a:lnTo>
                    <a:pt x="4028985" y="23659"/>
                  </a:lnTo>
                  <a:lnTo>
                    <a:pt x="3987608" y="6190"/>
                  </a:lnTo>
                  <a:lnTo>
                    <a:pt x="3941571" y="0"/>
                  </a:lnTo>
                  <a:close/>
                </a:path>
              </a:pathLst>
            </a:custGeom>
            <a:solidFill>
              <a:srgbClr val="FFFF99"/>
            </a:solidFill>
          </p:spPr>
          <p:txBody>
            <a:bodyPr wrap="square" lIns="0" tIns="0" rIns="0" bIns="0" rtlCol="0"/>
            <a:lstStyle/>
            <a:p>
              <a:endParaRPr sz="1050"/>
            </a:p>
          </p:txBody>
        </p:sp>
        <p:sp>
          <p:nvSpPr>
            <p:cNvPr id="5" name="object 5"/>
            <p:cNvSpPr/>
            <p:nvPr/>
          </p:nvSpPr>
          <p:spPr>
            <a:xfrm>
              <a:off x="4818887" y="1633727"/>
              <a:ext cx="4114800" cy="1296035"/>
            </a:xfrm>
            <a:custGeom>
              <a:avLst/>
              <a:gdLst/>
              <a:ahLst/>
              <a:cxnLst/>
              <a:rect l="l" t="t" r="r" b="b"/>
              <a:pathLst>
                <a:path w="4114800" h="1296035">
                  <a:moveTo>
                    <a:pt x="0" y="173227"/>
                  </a:moveTo>
                  <a:lnTo>
                    <a:pt x="6190" y="127191"/>
                  </a:lnTo>
                  <a:lnTo>
                    <a:pt x="23659" y="85814"/>
                  </a:lnTo>
                  <a:lnTo>
                    <a:pt x="50752" y="50752"/>
                  </a:lnTo>
                  <a:lnTo>
                    <a:pt x="85814" y="23659"/>
                  </a:lnTo>
                  <a:lnTo>
                    <a:pt x="127191" y="6190"/>
                  </a:lnTo>
                  <a:lnTo>
                    <a:pt x="173227" y="0"/>
                  </a:lnTo>
                  <a:lnTo>
                    <a:pt x="685800" y="0"/>
                  </a:lnTo>
                  <a:lnTo>
                    <a:pt x="1714500" y="0"/>
                  </a:lnTo>
                  <a:lnTo>
                    <a:pt x="3941571" y="0"/>
                  </a:lnTo>
                  <a:lnTo>
                    <a:pt x="3987608" y="6190"/>
                  </a:lnTo>
                  <a:lnTo>
                    <a:pt x="4028985" y="23659"/>
                  </a:lnTo>
                  <a:lnTo>
                    <a:pt x="4064047" y="50752"/>
                  </a:lnTo>
                  <a:lnTo>
                    <a:pt x="4091140" y="85814"/>
                  </a:lnTo>
                  <a:lnTo>
                    <a:pt x="4108609" y="127191"/>
                  </a:lnTo>
                  <a:lnTo>
                    <a:pt x="4114800" y="173227"/>
                  </a:lnTo>
                  <a:lnTo>
                    <a:pt x="4114800" y="606298"/>
                  </a:lnTo>
                  <a:lnTo>
                    <a:pt x="4114800" y="866139"/>
                  </a:lnTo>
                  <a:lnTo>
                    <a:pt x="4108609" y="912176"/>
                  </a:lnTo>
                  <a:lnTo>
                    <a:pt x="4091140" y="953553"/>
                  </a:lnTo>
                  <a:lnTo>
                    <a:pt x="4064047" y="988615"/>
                  </a:lnTo>
                  <a:lnTo>
                    <a:pt x="4028985" y="1015708"/>
                  </a:lnTo>
                  <a:lnTo>
                    <a:pt x="3987608" y="1033177"/>
                  </a:lnTo>
                  <a:lnTo>
                    <a:pt x="3941571" y="1039368"/>
                  </a:lnTo>
                  <a:lnTo>
                    <a:pt x="1714500" y="1039368"/>
                  </a:lnTo>
                  <a:lnTo>
                    <a:pt x="312420" y="1296035"/>
                  </a:lnTo>
                  <a:lnTo>
                    <a:pt x="685800" y="1039368"/>
                  </a:lnTo>
                  <a:lnTo>
                    <a:pt x="173227" y="1039368"/>
                  </a:lnTo>
                  <a:lnTo>
                    <a:pt x="127191" y="1033177"/>
                  </a:lnTo>
                  <a:lnTo>
                    <a:pt x="85814" y="1015708"/>
                  </a:lnTo>
                  <a:lnTo>
                    <a:pt x="50752" y="988615"/>
                  </a:lnTo>
                  <a:lnTo>
                    <a:pt x="23659" y="953553"/>
                  </a:lnTo>
                  <a:lnTo>
                    <a:pt x="6190" y="912176"/>
                  </a:lnTo>
                  <a:lnTo>
                    <a:pt x="0" y="866139"/>
                  </a:lnTo>
                  <a:lnTo>
                    <a:pt x="0" y="606298"/>
                  </a:lnTo>
                  <a:lnTo>
                    <a:pt x="0" y="173227"/>
                  </a:lnTo>
                  <a:close/>
                </a:path>
              </a:pathLst>
            </a:custGeom>
            <a:ln w="9144">
              <a:solidFill>
                <a:srgbClr val="FFC000"/>
              </a:solidFill>
            </a:ln>
          </p:spPr>
          <p:txBody>
            <a:bodyPr wrap="square" lIns="0" tIns="0" rIns="0" bIns="0" rtlCol="0"/>
            <a:lstStyle/>
            <a:p>
              <a:endParaRPr sz="1050"/>
            </a:p>
          </p:txBody>
        </p:sp>
      </p:grpSp>
      <p:sp>
        <p:nvSpPr>
          <p:cNvPr id="6" name="object 6"/>
          <p:cNvSpPr txBox="1">
            <a:spLocks noGrp="1"/>
          </p:cNvSpPr>
          <p:nvPr>
            <p:ph type="title"/>
          </p:nvPr>
        </p:nvSpPr>
        <p:spPr>
          <a:xfrm>
            <a:off x="556260" y="127445"/>
            <a:ext cx="8054340" cy="822661"/>
          </a:xfrm>
          <a:prstGeom prst="rect">
            <a:avLst/>
          </a:prstGeom>
        </p:spPr>
        <p:txBody>
          <a:bodyPr spcFirstLastPara="1" vert="horz" wrap="square" lIns="0" tIns="9525" rIns="0" bIns="0" rtlCol="0" anchor="t" anchorCtr="0">
            <a:spAutoFit/>
          </a:bodyPr>
          <a:lstStyle/>
          <a:p>
            <a:pPr marL="9525">
              <a:spcBef>
                <a:spcPts val="75"/>
              </a:spcBef>
            </a:pPr>
            <a:r>
              <a:rPr dirty="0"/>
              <a:t>Manage</a:t>
            </a:r>
            <a:r>
              <a:rPr spc="-19" dirty="0"/>
              <a:t> </a:t>
            </a:r>
            <a:r>
              <a:rPr spc="-4" dirty="0"/>
              <a:t>Officers</a:t>
            </a:r>
            <a:r>
              <a:rPr spc="-15" dirty="0"/>
              <a:t> </a:t>
            </a:r>
            <a:r>
              <a:rPr dirty="0"/>
              <a:t>-</a:t>
            </a:r>
          </a:p>
          <a:p>
            <a:pPr marL="9525"/>
            <a:r>
              <a:rPr dirty="0"/>
              <a:t>Pending</a:t>
            </a:r>
            <a:r>
              <a:rPr spc="-15" dirty="0"/>
              <a:t> </a:t>
            </a:r>
            <a:r>
              <a:rPr spc="-4" dirty="0"/>
              <a:t>changes</a:t>
            </a:r>
            <a:r>
              <a:rPr spc="-11" dirty="0"/>
              <a:t> </a:t>
            </a:r>
            <a:r>
              <a:rPr dirty="0"/>
              <a:t>for</a:t>
            </a:r>
            <a:r>
              <a:rPr spc="-8" dirty="0"/>
              <a:t> </a:t>
            </a:r>
            <a:r>
              <a:rPr dirty="0"/>
              <a:t>a</a:t>
            </a:r>
            <a:r>
              <a:rPr spc="-4" dirty="0"/>
              <a:t> position</a:t>
            </a:r>
          </a:p>
        </p:txBody>
      </p:sp>
      <p:sp>
        <p:nvSpPr>
          <p:cNvPr id="7" name="object 7"/>
          <p:cNvSpPr txBox="1"/>
          <p:nvPr/>
        </p:nvSpPr>
        <p:spPr>
          <a:xfrm>
            <a:off x="4100846" y="1514566"/>
            <a:ext cx="2892266" cy="644888"/>
          </a:xfrm>
          <a:prstGeom prst="rect">
            <a:avLst/>
          </a:prstGeom>
        </p:spPr>
        <p:txBody>
          <a:bodyPr vert="horz" wrap="square" lIns="0" tIns="10001" rIns="0" bIns="0" rtlCol="0">
            <a:spAutoFit/>
          </a:bodyPr>
          <a:lstStyle/>
          <a:p>
            <a:pPr marL="9525" marR="3810">
              <a:spcBef>
                <a:spcPts val="79"/>
              </a:spcBef>
            </a:pPr>
            <a:r>
              <a:rPr sz="825" spc="-4" dirty="0">
                <a:solidFill>
                  <a:srgbClr val="FF0000"/>
                </a:solidFill>
                <a:latin typeface="Arial MT"/>
                <a:cs typeface="Arial MT"/>
              </a:rPr>
              <a:t>Select</a:t>
            </a:r>
            <a:r>
              <a:rPr sz="825" spc="15" dirty="0">
                <a:solidFill>
                  <a:srgbClr val="FF0000"/>
                </a:solidFill>
                <a:latin typeface="Arial MT"/>
                <a:cs typeface="Arial MT"/>
              </a:rPr>
              <a:t> </a:t>
            </a:r>
            <a:r>
              <a:rPr sz="825" b="1" spc="-8" dirty="0">
                <a:solidFill>
                  <a:srgbClr val="FF0000"/>
                </a:solidFill>
              </a:rPr>
              <a:t>“View</a:t>
            </a:r>
            <a:r>
              <a:rPr sz="825" b="1" spc="15" dirty="0">
                <a:solidFill>
                  <a:srgbClr val="FF0000"/>
                </a:solidFill>
              </a:rPr>
              <a:t> </a:t>
            </a:r>
            <a:r>
              <a:rPr sz="825" b="1" spc="-4" dirty="0">
                <a:solidFill>
                  <a:srgbClr val="FF0000"/>
                </a:solidFill>
              </a:rPr>
              <a:t>and</a:t>
            </a:r>
            <a:r>
              <a:rPr sz="825" b="1" spc="4" dirty="0">
                <a:solidFill>
                  <a:srgbClr val="FF0000"/>
                </a:solidFill>
              </a:rPr>
              <a:t> </a:t>
            </a:r>
            <a:r>
              <a:rPr sz="825" b="1" spc="-4" dirty="0">
                <a:solidFill>
                  <a:srgbClr val="FF0000"/>
                </a:solidFill>
              </a:rPr>
              <a:t>Confirm</a:t>
            </a:r>
            <a:r>
              <a:rPr sz="825" b="1" dirty="0">
                <a:solidFill>
                  <a:srgbClr val="FF0000"/>
                </a:solidFill>
              </a:rPr>
              <a:t> Pending</a:t>
            </a:r>
            <a:r>
              <a:rPr sz="825" b="1" spc="217" dirty="0">
                <a:solidFill>
                  <a:srgbClr val="FF0000"/>
                </a:solidFill>
              </a:rPr>
              <a:t> </a:t>
            </a:r>
            <a:r>
              <a:rPr sz="825" b="1" spc="-4" dirty="0">
                <a:solidFill>
                  <a:srgbClr val="FF0000"/>
                </a:solidFill>
              </a:rPr>
              <a:t>Changes”</a:t>
            </a:r>
            <a:r>
              <a:rPr sz="825" b="1" dirty="0">
                <a:solidFill>
                  <a:srgbClr val="FF0000"/>
                </a:solidFill>
              </a:rPr>
              <a:t> </a:t>
            </a:r>
            <a:r>
              <a:rPr sz="825" dirty="0">
                <a:solidFill>
                  <a:srgbClr val="FF0000"/>
                </a:solidFill>
                <a:latin typeface="Arial MT"/>
                <a:cs typeface="Arial MT"/>
              </a:rPr>
              <a:t>to</a:t>
            </a:r>
            <a:r>
              <a:rPr sz="825" spc="206" dirty="0">
                <a:solidFill>
                  <a:srgbClr val="FF0000"/>
                </a:solidFill>
                <a:latin typeface="Arial MT"/>
                <a:cs typeface="Arial MT"/>
              </a:rPr>
              <a:t> </a:t>
            </a:r>
            <a:r>
              <a:rPr sz="825" dirty="0">
                <a:solidFill>
                  <a:srgbClr val="FF0000"/>
                </a:solidFill>
                <a:latin typeface="Arial MT"/>
                <a:cs typeface="Arial MT"/>
              </a:rPr>
              <a:t>review </a:t>
            </a:r>
            <a:r>
              <a:rPr sz="825" spc="-221" dirty="0">
                <a:solidFill>
                  <a:srgbClr val="FF0000"/>
                </a:solidFill>
                <a:latin typeface="Arial MT"/>
                <a:cs typeface="Arial MT"/>
              </a:rPr>
              <a:t> </a:t>
            </a:r>
            <a:r>
              <a:rPr sz="825" spc="-4" dirty="0">
                <a:solidFill>
                  <a:srgbClr val="FF0000"/>
                </a:solidFill>
                <a:latin typeface="Arial MT"/>
                <a:cs typeface="Arial MT"/>
              </a:rPr>
              <a:t>and</a:t>
            </a:r>
            <a:r>
              <a:rPr sz="825" spc="-8" dirty="0">
                <a:solidFill>
                  <a:srgbClr val="FF0000"/>
                </a:solidFill>
                <a:latin typeface="Arial MT"/>
                <a:cs typeface="Arial MT"/>
              </a:rPr>
              <a:t> </a:t>
            </a:r>
            <a:r>
              <a:rPr sz="825" spc="-4" dirty="0">
                <a:solidFill>
                  <a:srgbClr val="FF0000"/>
                </a:solidFill>
                <a:latin typeface="Arial MT"/>
                <a:cs typeface="Arial MT"/>
              </a:rPr>
              <a:t>submit</a:t>
            </a:r>
            <a:r>
              <a:rPr sz="825" spc="-11" dirty="0">
                <a:solidFill>
                  <a:srgbClr val="FF0000"/>
                </a:solidFill>
                <a:latin typeface="Arial MT"/>
                <a:cs typeface="Arial MT"/>
              </a:rPr>
              <a:t> </a:t>
            </a:r>
            <a:r>
              <a:rPr sz="825" dirty="0">
                <a:solidFill>
                  <a:srgbClr val="FF0000"/>
                </a:solidFill>
                <a:latin typeface="Arial MT"/>
                <a:cs typeface="Arial MT"/>
              </a:rPr>
              <a:t>changes.</a:t>
            </a:r>
            <a:endParaRPr sz="825" dirty="0">
              <a:latin typeface="Arial MT"/>
              <a:cs typeface="Arial MT"/>
            </a:endParaRPr>
          </a:p>
          <a:p>
            <a:pPr>
              <a:spcBef>
                <a:spcPts val="41"/>
              </a:spcBef>
            </a:pPr>
            <a:endParaRPr sz="825" dirty="0">
              <a:latin typeface="Arial MT"/>
              <a:cs typeface="Arial MT"/>
            </a:endParaRPr>
          </a:p>
          <a:p>
            <a:pPr marL="9525" marR="5239"/>
            <a:r>
              <a:rPr sz="825" b="1" spc="-4" dirty="0">
                <a:solidFill>
                  <a:srgbClr val="FF0000"/>
                </a:solidFill>
              </a:rPr>
              <a:t>Note</a:t>
            </a:r>
            <a:r>
              <a:rPr sz="825" b="1" spc="34" dirty="0">
                <a:solidFill>
                  <a:srgbClr val="FF0000"/>
                </a:solidFill>
              </a:rPr>
              <a:t> </a:t>
            </a:r>
            <a:r>
              <a:rPr sz="825" spc="-4" dirty="0">
                <a:solidFill>
                  <a:srgbClr val="FF0000"/>
                </a:solidFill>
                <a:latin typeface="Arial MT"/>
                <a:cs typeface="Arial MT"/>
              </a:rPr>
              <a:t>multiple</a:t>
            </a:r>
            <a:r>
              <a:rPr sz="825" spc="41" dirty="0">
                <a:solidFill>
                  <a:srgbClr val="FF0000"/>
                </a:solidFill>
                <a:latin typeface="Arial MT"/>
                <a:cs typeface="Arial MT"/>
              </a:rPr>
              <a:t> </a:t>
            </a:r>
            <a:r>
              <a:rPr sz="825" dirty="0">
                <a:solidFill>
                  <a:srgbClr val="FF0000"/>
                </a:solidFill>
                <a:latin typeface="Arial MT"/>
                <a:cs typeface="Arial MT"/>
              </a:rPr>
              <a:t>changes</a:t>
            </a:r>
            <a:r>
              <a:rPr sz="825" spc="34" dirty="0">
                <a:solidFill>
                  <a:srgbClr val="FF0000"/>
                </a:solidFill>
                <a:latin typeface="Arial MT"/>
                <a:cs typeface="Arial MT"/>
              </a:rPr>
              <a:t> </a:t>
            </a:r>
            <a:r>
              <a:rPr sz="825" spc="-4" dirty="0">
                <a:solidFill>
                  <a:srgbClr val="FF0000"/>
                </a:solidFill>
                <a:latin typeface="Arial MT"/>
                <a:cs typeface="Arial MT"/>
              </a:rPr>
              <a:t>can</a:t>
            </a:r>
            <a:r>
              <a:rPr sz="825" spc="41" dirty="0">
                <a:solidFill>
                  <a:srgbClr val="FF0000"/>
                </a:solidFill>
                <a:latin typeface="Arial MT"/>
                <a:cs typeface="Arial MT"/>
              </a:rPr>
              <a:t> </a:t>
            </a:r>
            <a:r>
              <a:rPr sz="825" spc="-4" dirty="0">
                <a:solidFill>
                  <a:srgbClr val="FF0000"/>
                </a:solidFill>
                <a:latin typeface="Arial MT"/>
                <a:cs typeface="Arial MT"/>
              </a:rPr>
              <a:t>be</a:t>
            </a:r>
            <a:r>
              <a:rPr sz="825" spc="23" dirty="0">
                <a:solidFill>
                  <a:srgbClr val="FF0000"/>
                </a:solidFill>
                <a:latin typeface="Arial MT"/>
                <a:cs typeface="Arial MT"/>
              </a:rPr>
              <a:t> </a:t>
            </a:r>
            <a:r>
              <a:rPr sz="825" dirty="0">
                <a:solidFill>
                  <a:srgbClr val="FF0000"/>
                </a:solidFill>
                <a:latin typeface="Arial MT"/>
                <a:cs typeface="Arial MT"/>
              </a:rPr>
              <a:t>made</a:t>
            </a:r>
            <a:r>
              <a:rPr sz="825" spc="30" dirty="0">
                <a:solidFill>
                  <a:srgbClr val="FF0000"/>
                </a:solidFill>
                <a:latin typeface="Arial MT"/>
                <a:cs typeface="Arial MT"/>
              </a:rPr>
              <a:t> </a:t>
            </a:r>
            <a:r>
              <a:rPr sz="825" spc="-4" dirty="0">
                <a:solidFill>
                  <a:srgbClr val="FF0000"/>
                </a:solidFill>
                <a:latin typeface="Arial MT"/>
                <a:cs typeface="Arial MT"/>
              </a:rPr>
              <a:t>before</a:t>
            </a:r>
            <a:r>
              <a:rPr sz="825" spc="34" dirty="0">
                <a:solidFill>
                  <a:srgbClr val="FF0000"/>
                </a:solidFill>
                <a:latin typeface="Arial MT"/>
                <a:cs typeface="Arial MT"/>
              </a:rPr>
              <a:t> </a:t>
            </a:r>
            <a:r>
              <a:rPr sz="825" spc="-4" dirty="0">
                <a:solidFill>
                  <a:srgbClr val="FF0000"/>
                </a:solidFill>
                <a:latin typeface="Arial MT"/>
                <a:cs typeface="Arial MT"/>
              </a:rPr>
              <a:t>clicking</a:t>
            </a:r>
            <a:r>
              <a:rPr sz="825" spc="41" dirty="0">
                <a:solidFill>
                  <a:srgbClr val="FF0000"/>
                </a:solidFill>
                <a:latin typeface="Arial MT"/>
                <a:cs typeface="Arial MT"/>
              </a:rPr>
              <a:t> </a:t>
            </a:r>
            <a:r>
              <a:rPr sz="825" spc="-4" dirty="0">
                <a:solidFill>
                  <a:srgbClr val="FF0000"/>
                </a:solidFill>
                <a:latin typeface="Arial MT"/>
                <a:cs typeface="Arial MT"/>
              </a:rPr>
              <a:t>on</a:t>
            </a:r>
            <a:r>
              <a:rPr sz="825" spc="34" dirty="0">
                <a:solidFill>
                  <a:srgbClr val="FF0000"/>
                </a:solidFill>
                <a:latin typeface="Arial MT"/>
                <a:cs typeface="Arial MT"/>
              </a:rPr>
              <a:t> </a:t>
            </a:r>
            <a:r>
              <a:rPr sz="825" spc="-8" dirty="0">
                <a:solidFill>
                  <a:srgbClr val="FF0000"/>
                </a:solidFill>
                <a:latin typeface="Arial MT"/>
                <a:cs typeface="Arial MT"/>
              </a:rPr>
              <a:t>"</a:t>
            </a:r>
            <a:r>
              <a:rPr sz="825" b="1" spc="-8" dirty="0">
                <a:solidFill>
                  <a:srgbClr val="FF0000"/>
                </a:solidFill>
              </a:rPr>
              <a:t>View </a:t>
            </a:r>
            <a:r>
              <a:rPr sz="825" b="1" spc="-217" dirty="0">
                <a:solidFill>
                  <a:srgbClr val="FF0000"/>
                </a:solidFill>
              </a:rPr>
              <a:t> </a:t>
            </a:r>
            <a:r>
              <a:rPr sz="825" b="1" spc="-4" dirty="0">
                <a:solidFill>
                  <a:srgbClr val="FF0000"/>
                </a:solidFill>
              </a:rPr>
              <a:t>and</a:t>
            </a:r>
            <a:r>
              <a:rPr sz="825" b="1" dirty="0">
                <a:solidFill>
                  <a:srgbClr val="FF0000"/>
                </a:solidFill>
              </a:rPr>
              <a:t> </a:t>
            </a:r>
            <a:r>
              <a:rPr sz="825" b="1" spc="-4" dirty="0">
                <a:solidFill>
                  <a:srgbClr val="FF0000"/>
                </a:solidFill>
              </a:rPr>
              <a:t>Confirm</a:t>
            </a:r>
            <a:r>
              <a:rPr sz="825" b="1" spc="-19" dirty="0">
                <a:solidFill>
                  <a:srgbClr val="FF0000"/>
                </a:solidFill>
              </a:rPr>
              <a:t> </a:t>
            </a:r>
            <a:r>
              <a:rPr sz="825" b="1" dirty="0">
                <a:solidFill>
                  <a:srgbClr val="FF0000"/>
                </a:solidFill>
              </a:rPr>
              <a:t>Pending</a:t>
            </a:r>
            <a:r>
              <a:rPr sz="825" b="1" spc="-8" dirty="0">
                <a:solidFill>
                  <a:srgbClr val="FF0000"/>
                </a:solidFill>
              </a:rPr>
              <a:t> </a:t>
            </a:r>
            <a:r>
              <a:rPr sz="825" b="1" spc="-4" dirty="0">
                <a:solidFill>
                  <a:srgbClr val="FF0000"/>
                </a:solidFill>
              </a:rPr>
              <a:t>Changes</a:t>
            </a:r>
            <a:r>
              <a:rPr sz="825" spc="-4" dirty="0">
                <a:solidFill>
                  <a:srgbClr val="FF0000"/>
                </a:solidFill>
                <a:latin typeface="Arial MT"/>
                <a:cs typeface="Arial MT"/>
              </a:rPr>
              <a:t>".</a:t>
            </a:r>
            <a:endParaRPr sz="825" dirty="0">
              <a:latin typeface="Arial MT"/>
              <a:cs typeface="Arial MT"/>
            </a:endParaRPr>
          </a:p>
        </p:txBody>
      </p:sp>
      <p:grpSp>
        <p:nvGrpSpPr>
          <p:cNvPr id="8" name="object 8"/>
          <p:cNvGrpSpPr/>
          <p:nvPr/>
        </p:nvGrpSpPr>
        <p:grpSpPr>
          <a:xfrm>
            <a:off x="5543407" y="3365230"/>
            <a:ext cx="2121694" cy="1137285"/>
            <a:chOff x="5867209" y="4486973"/>
            <a:chExt cx="2828925" cy="1516380"/>
          </a:xfrm>
        </p:grpSpPr>
        <p:sp>
          <p:nvSpPr>
            <p:cNvPr id="9" name="object 9"/>
            <p:cNvSpPr/>
            <p:nvPr/>
          </p:nvSpPr>
          <p:spPr>
            <a:xfrm>
              <a:off x="5871971" y="4491735"/>
              <a:ext cx="2819400" cy="1506855"/>
            </a:xfrm>
            <a:custGeom>
              <a:avLst/>
              <a:gdLst/>
              <a:ahLst/>
              <a:cxnLst/>
              <a:rect l="l" t="t" r="r" b="b"/>
              <a:pathLst>
                <a:path w="2819400" h="1506854">
                  <a:moveTo>
                    <a:pt x="2708655" y="842263"/>
                  </a:moveTo>
                  <a:lnTo>
                    <a:pt x="110743" y="842263"/>
                  </a:lnTo>
                  <a:lnTo>
                    <a:pt x="67615" y="850959"/>
                  </a:lnTo>
                  <a:lnTo>
                    <a:pt x="32416" y="874680"/>
                  </a:lnTo>
                  <a:lnTo>
                    <a:pt x="8695" y="909879"/>
                  </a:lnTo>
                  <a:lnTo>
                    <a:pt x="0" y="953007"/>
                  </a:lnTo>
                  <a:lnTo>
                    <a:pt x="0" y="1395983"/>
                  </a:lnTo>
                  <a:lnTo>
                    <a:pt x="8695" y="1439090"/>
                  </a:lnTo>
                  <a:lnTo>
                    <a:pt x="32416" y="1474292"/>
                  </a:lnTo>
                  <a:lnTo>
                    <a:pt x="67615" y="1498025"/>
                  </a:lnTo>
                  <a:lnTo>
                    <a:pt x="110743" y="1506727"/>
                  </a:lnTo>
                  <a:lnTo>
                    <a:pt x="2708655" y="1506727"/>
                  </a:lnTo>
                  <a:lnTo>
                    <a:pt x="2751784" y="1498025"/>
                  </a:lnTo>
                  <a:lnTo>
                    <a:pt x="2786983" y="1474292"/>
                  </a:lnTo>
                  <a:lnTo>
                    <a:pt x="2810704" y="1439090"/>
                  </a:lnTo>
                  <a:lnTo>
                    <a:pt x="2819400" y="1395983"/>
                  </a:lnTo>
                  <a:lnTo>
                    <a:pt x="2819400" y="953007"/>
                  </a:lnTo>
                  <a:lnTo>
                    <a:pt x="2810704" y="909879"/>
                  </a:lnTo>
                  <a:lnTo>
                    <a:pt x="2786983" y="874680"/>
                  </a:lnTo>
                  <a:lnTo>
                    <a:pt x="2751784" y="850959"/>
                  </a:lnTo>
                  <a:lnTo>
                    <a:pt x="2708655" y="842263"/>
                  </a:lnTo>
                  <a:close/>
                </a:path>
                <a:path w="2819400" h="1506854">
                  <a:moveTo>
                    <a:pt x="48260" y="0"/>
                  </a:moveTo>
                  <a:lnTo>
                    <a:pt x="469900" y="842263"/>
                  </a:lnTo>
                  <a:lnTo>
                    <a:pt x="1174750" y="842263"/>
                  </a:lnTo>
                  <a:lnTo>
                    <a:pt x="48260" y="0"/>
                  </a:lnTo>
                  <a:close/>
                </a:path>
              </a:pathLst>
            </a:custGeom>
            <a:solidFill>
              <a:srgbClr val="FFFF99"/>
            </a:solidFill>
          </p:spPr>
          <p:txBody>
            <a:bodyPr wrap="square" lIns="0" tIns="0" rIns="0" bIns="0" rtlCol="0"/>
            <a:lstStyle/>
            <a:p>
              <a:endParaRPr sz="1050"/>
            </a:p>
          </p:txBody>
        </p:sp>
        <p:sp>
          <p:nvSpPr>
            <p:cNvPr id="10" name="object 10"/>
            <p:cNvSpPr/>
            <p:nvPr/>
          </p:nvSpPr>
          <p:spPr>
            <a:xfrm>
              <a:off x="5871971" y="4491735"/>
              <a:ext cx="2819400" cy="1506855"/>
            </a:xfrm>
            <a:custGeom>
              <a:avLst/>
              <a:gdLst/>
              <a:ahLst/>
              <a:cxnLst/>
              <a:rect l="l" t="t" r="r" b="b"/>
              <a:pathLst>
                <a:path w="2819400" h="1506854">
                  <a:moveTo>
                    <a:pt x="0" y="953007"/>
                  </a:moveTo>
                  <a:lnTo>
                    <a:pt x="8695" y="909879"/>
                  </a:lnTo>
                  <a:lnTo>
                    <a:pt x="32416" y="874680"/>
                  </a:lnTo>
                  <a:lnTo>
                    <a:pt x="67615" y="850959"/>
                  </a:lnTo>
                  <a:lnTo>
                    <a:pt x="110743" y="842263"/>
                  </a:lnTo>
                  <a:lnTo>
                    <a:pt x="469900" y="842263"/>
                  </a:lnTo>
                  <a:lnTo>
                    <a:pt x="48260" y="0"/>
                  </a:lnTo>
                  <a:lnTo>
                    <a:pt x="1174750" y="842263"/>
                  </a:lnTo>
                  <a:lnTo>
                    <a:pt x="2708655" y="842263"/>
                  </a:lnTo>
                  <a:lnTo>
                    <a:pt x="2751784" y="850959"/>
                  </a:lnTo>
                  <a:lnTo>
                    <a:pt x="2786983" y="874680"/>
                  </a:lnTo>
                  <a:lnTo>
                    <a:pt x="2810704" y="909879"/>
                  </a:lnTo>
                  <a:lnTo>
                    <a:pt x="2819400" y="953007"/>
                  </a:lnTo>
                  <a:lnTo>
                    <a:pt x="2819400" y="1119123"/>
                  </a:lnTo>
                  <a:lnTo>
                    <a:pt x="2819400" y="1395983"/>
                  </a:lnTo>
                  <a:lnTo>
                    <a:pt x="2810704" y="1439090"/>
                  </a:lnTo>
                  <a:lnTo>
                    <a:pt x="2786983" y="1474292"/>
                  </a:lnTo>
                  <a:lnTo>
                    <a:pt x="2751784" y="1498025"/>
                  </a:lnTo>
                  <a:lnTo>
                    <a:pt x="2708655" y="1506727"/>
                  </a:lnTo>
                  <a:lnTo>
                    <a:pt x="1174750" y="1506727"/>
                  </a:lnTo>
                  <a:lnTo>
                    <a:pt x="469900" y="1506727"/>
                  </a:lnTo>
                  <a:lnTo>
                    <a:pt x="110743" y="1506727"/>
                  </a:lnTo>
                  <a:lnTo>
                    <a:pt x="67615" y="1498025"/>
                  </a:lnTo>
                  <a:lnTo>
                    <a:pt x="32416" y="1474292"/>
                  </a:lnTo>
                  <a:lnTo>
                    <a:pt x="8695" y="1439090"/>
                  </a:lnTo>
                  <a:lnTo>
                    <a:pt x="0" y="1395983"/>
                  </a:lnTo>
                  <a:lnTo>
                    <a:pt x="0" y="1119123"/>
                  </a:lnTo>
                  <a:lnTo>
                    <a:pt x="0" y="953007"/>
                  </a:lnTo>
                  <a:close/>
                </a:path>
              </a:pathLst>
            </a:custGeom>
            <a:ln w="9144">
              <a:solidFill>
                <a:srgbClr val="FFC000"/>
              </a:solidFill>
            </a:ln>
          </p:spPr>
          <p:txBody>
            <a:bodyPr wrap="square" lIns="0" tIns="0" rIns="0" bIns="0" rtlCol="0"/>
            <a:lstStyle/>
            <a:p>
              <a:endParaRPr sz="1050"/>
            </a:p>
          </p:txBody>
        </p:sp>
      </p:grpSp>
      <p:sp>
        <p:nvSpPr>
          <p:cNvPr id="11" name="object 11"/>
          <p:cNvSpPr txBox="1"/>
          <p:nvPr/>
        </p:nvSpPr>
        <p:spPr>
          <a:xfrm>
            <a:off x="5631180" y="4047172"/>
            <a:ext cx="1912620" cy="390492"/>
          </a:xfrm>
          <a:prstGeom prst="rect">
            <a:avLst/>
          </a:prstGeom>
        </p:spPr>
        <p:txBody>
          <a:bodyPr vert="horz" wrap="square" lIns="0" tIns="9525" rIns="0" bIns="0" rtlCol="0">
            <a:spAutoFit/>
          </a:bodyPr>
          <a:lstStyle/>
          <a:p>
            <a:pPr marL="9525" marR="46673">
              <a:spcBef>
                <a:spcPts val="75"/>
              </a:spcBef>
            </a:pPr>
            <a:r>
              <a:rPr sz="825" dirty="0">
                <a:solidFill>
                  <a:srgbClr val="FF0000"/>
                </a:solidFill>
                <a:latin typeface="Arial MT"/>
                <a:cs typeface="Arial MT"/>
              </a:rPr>
              <a:t>Officer</a:t>
            </a:r>
            <a:r>
              <a:rPr sz="825" spc="-34" dirty="0">
                <a:solidFill>
                  <a:srgbClr val="FF0000"/>
                </a:solidFill>
                <a:latin typeface="Arial MT"/>
                <a:cs typeface="Arial MT"/>
              </a:rPr>
              <a:t> </a:t>
            </a:r>
            <a:r>
              <a:rPr sz="825" dirty="0">
                <a:solidFill>
                  <a:srgbClr val="FF0000"/>
                </a:solidFill>
                <a:latin typeface="Arial MT"/>
                <a:cs typeface="Arial MT"/>
              </a:rPr>
              <a:t>name</a:t>
            </a:r>
            <a:r>
              <a:rPr sz="825" spc="-19" dirty="0">
                <a:solidFill>
                  <a:srgbClr val="FF0000"/>
                </a:solidFill>
                <a:latin typeface="Arial MT"/>
                <a:cs typeface="Arial MT"/>
              </a:rPr>
              <a:t> </a:t>
            </a:r>
            <a:r>
              <a:rPr sz="825" spc="-4" dirty="0">
                <a:solidFill>
                  <a:srgbClr val="FF0000"/>
                </a:solidFill>
                <a:latin typeface="Arial MT"/>
                <a:cs typeface="Arial MT"/>
              </a:rPr>
              <a:t>is</a:t>
            </a:r>
            <a:r>
              <a:rPr sz="825" dirty="0">
                <a:solidFill>
                  <a:srgbClr val="FF0000"/>
                </a:solidFill>
                <a:latin typeface="Arial MT"/>
                <a:cs typeface="Arial MT"/>
              </a:rPr>
              <a:t> now</a:t>
            </a:r>
            <a:r>
              <a:rPr sz="825" spc="-15" dirty="0">
                <a:solidFill>
                  <a:srgbClr val="FF0000"/>
                </a:solidFill>
                <a:latin typeface="Arial MT"/>
                <a:cs typeface="Arial MT"/>
              </a:rPr>
              <a:t> </a:t>
            </a:r>
            <a:r>
              <a:rPr sz="825" spc="-4" dirty="0">
                <a:solidFill>
                  <a:srgbClr val="FF0000"/>
                </a:solidFill>
                <a:latin typeface="Arial MT"/>
                <a:cs typeface="Arial MT"/>
              </a:rPr>
              <a:t>highlighted </a:t>
            </a:r>
            <a:r>
              <a:rPr sz="825" dirty="0">
                <a:solidFill>
                  <a:srgbClr val="FF0000"/>
                </a:solidFill>
                <a:latin typeface="Arial MT"/>
                <a:cs typeface="Arial MT"/>
              </a:rPr>
              <a:t>to</a:t>
            </a:r>
            <a:r>
              <a:rPr sz="825" spc="-19" dirty="0">
                <a:solidFill>
                  <a:srgbClr val="FF0000"/>
                </a:solidFill>
                <a:latin typeface="Arial MT"/>
                <a:cs typeface="Arial MT"/>
              </a:rPr>
              <a:t> </a:t>
            </a:r>
            <a:r>
              <a:rPr sz="825" dirty="0">
                <a:solidFill>
                  <a:srgbClr val="FF0000"/>
                </a:solidFill>
                <a:latin typeface="Arial MT"/>
                <a:cs typeface="Arial MT"/>
              </a:rPr>
              <a:t>show </a:t>
            </a:r>
            <a:r>
              <a:rPr sz="825" spc="-217" dirty="0">
                <a:solidFill>
                  <a:srgbClr val="FF0000"/>
                </a:solidFill>
                <a:latin typeface="Arial MT"/>
                <a:cs typeface="Arial MT"/>
              </a:rPr>
              <a:t> </a:t>
            </a:r>
            <a:r>
              <a:rPr sz="825" dirty="0">
                <a:solidFill>
                  <a:srgbClr val="FF0000"/>
                </a:solidFill>
                <a:latin typeface="Arial MT"/>
                <a:cs typeface="Arial MT"/>
              </a:rPr>
              <a:t>changes</a:t>
            </a:r>
            <a:r>
              <a:rPr sz="825" spc="-19" dirty="0">
                <a:solidFill>
                  <a:srgbClr val="FF0000"/>
                </a:solidFill>
                <a:latin typeface="Arial MT"/>
                <a:cs typeface="Arial MT"/>
              </a:rPr>
              <a:t> </a:t>
            </a:r>
            <a:r>
              <a:rPr sz="825" dirty="0">
                <a:solidFill>
                  <a:srgbClr val="FF0000"/>
                </a:solidFill>
                <a:latin typeface="Arial MT"/>
                <a:cs typeface="Arial MT"/>
              </a:rPr>
              <a:t>are</a:t>
            </a:r>
            <a:r>
              <a:rPr sz="825" spc="-15" dirty="0">
                <a:solidFill>
                  <a:srgbClr val="FF0000"/>
                </a:solidFill>
                <a:latin typeface="Arial MT"/>
                <a:cs typeface="Arial MT"/>
              </a:rPr>
              <a:t> </a:t>
            </a:r>
            <a:r>
              <a:rPr sz="825" spc="-4" dirty="0">
                <a:solidFill>
                  <a:srgbClr val="FF0000"/>
                </a:solidFill>
                <a:latin typeface="Arial MT"/>
                <a:cs typeface="Arial MT"/>
              </a:rPr>
              <a:t>pending.</a:t>
            </a:r>
            <a:endParaRPr sz="825">
              <a:latin typeface="Arial MT"/>
              <a:cs typeface="Arial MT"/>
            </a:endParaRPr>
          </a:p>
          <a:p>
            <a:pPr marL="9525">
              <a:spcBef>
                <a:spcPts val="4"/>
              </a:spcBef>
            </a:pPr>
            <a:r>
              <a:rPr sz="825" b="1" spc="-4" dirty="0">
                <a:solidFill>
                  <a:srgbClr val="FF0000"/>
                </a:solidFill>
              </a:rPr>
              <a:t>Note</a:t>
            </a:r>
            <a:r>
              <a:rPr sz="825" b="1" spc="-8" dirty="0">
                <a:solidFill>
                  <a:srgbClr val="FF0000"/>
                </a:solidFill>
              </a:rPr>
              <a:t> </a:t>
            </a:r>
            <a:r>
              <a:rPr sz="825" dirty="0">
                <a:solidFill>
                  <a:srgbClr val="FF0000"/>
                </a:solidFill>
                <a:latin typeface="Arial MT"/>
                <a:cs typeface="Arial MT"/>
              </a:rPr>
              <a:t>–</a:t>
            </a:r>
            <a:r>
              <a:rPr sz="825" spc="-8" dirty="0">
                <a:solidFill>
                  <a:srgbClr val="FF0000"/>
                </a:solidFill>
                <a:latin typeface="Arial MT"/>
                <a:cs typeface="Arial MT"/>
              </a:rPr>
              <a:t> </a:t>
            </a:r>
            <a:r>
              <a:rPr sz="825" spc="-4" dirty="0">
                <a:solidFill>
                  <a:srgbClr val="FF0000"/>
                </a:solidFill>
                <a:latin typeface="Arial MT"/>
                <a:cs typeface="Arial MT"/>
              </a:rPr>
              <a:t>tooltip includes</a:t>
            </a:r>
            <a:r>
              <a:rPr sz="825" dirty="0">
                <a:solidFill>
                  <a:srgbClr val="FF0000"/>
                </a:solidFill>
                <a:latin typeface="Arial MT"/>
                <a:cs typeface="Arial MT"/>
              </a:rPr>
              <a:t> </a:t>
            </a:r>
            <a:r>
              <a:rPr sz="825" spc="-4" dirty="0">
                <a:solidFill>
                  <a:srgbClr val="FF0000"/>
                </a:solidFill>
                <a:latin typeface="Arial MT"/>
                <a:cs typeface="Arial MT"/>
              </a:rPr>
              <a:t>details</a:t>
            </a:r>
            <a:r>
              <a:rPr sz="825" spc="4" dirty="0">
                <a:solidFill>
                  <a:srgbClr val="FF0000"/>
                </a:solidFill>
                <a:latin typeface="Arial MT"/>
                <a:cs typeface="Arial MT"/>
              </a:rPr>
              <a:t> </a:t>
            </a:r>
            <a:r>
              <a:rPr sz="825" dirty="0">
                <a:solidFill>
                  <a:srgbClr val="FF0000"/>
                </a:solidFill>
                <a:latin typeface="Arial MT"/>
                <a:cs typeface="Arial MT"/>
              </a:rPr>
              <a:t>of</a:t>
            </a:r>
            <a:r>
              <a:rPr sz="825" spc="-11" dirty="0">
                <a:solidFill>
                  <a:srgbClr val="FF0000"/>
                </a:solidFill>
                <a:latin typeface="Arial MT"/>
                <a:cs typeface="Arial MT"/>
              </a:rPr>
              <a:t> </a:t>
            </a:r>
            <a:r>
              <a:rPr sz="825" dirty="0">
                <a:solidFill>
                  <a:srgbClr val="FF0000"/>
                </a:solidFill>
                <a:latin typeface="Arial MT"/>
                <a:cs typeface="Arial MT"/>
              </a:rPr>
              <a:t>change.</a:t>
            </a:r>
            <a:endParaRPr sz="825">
              <a:latin typeface="Arial MT"/>
              <a:cs typeface="Arial MT"/>
            </a:endParaRPr>
          </a:p>
        </p:txBody>
      </p:sp>
      <p:pic>
        <p:nvPicPr>
          <p:cNvPr id="12" name="object 12"/>
          <p:cNvPicPr/>
          <p:nvPr/>
        </p:nvPicPr>
        <p:blipFill>
          <a:blip r:embed="rId3" cstate="print"/>
          <a:stretch>
            <a:fillRect/>
          </a:stretch>
        </p:blipFill>
        <p:spPr>
          <a:xfrm>
            <a:off x="5193792" y="2964942"/>
            <a:ext cx="1106423" cy="306323"/>
          </a:xfrm>
          <a:prstGeom prst="rect">
            <a:avLst/>
          </a:prstGeom>
        </p:spPr>
      </p:pic>
      <p:sp>
        <p:nvSpPr>
          <p:cNvPr id="13" name="object 13"/>
          <p:cNvSpPr txBox="1">
            <a:spLocks noGrp="1"/>
          </p:cNvSpPr>
          <p:nvPr>
            <p:ph type="sldNum" sz="quarter" idx="7"/>
          </p:nvPr>
        </p:nvSpPr>
        <p:spPr>
          <a:xfrm>
            <a:off x="406603" y="6450512"/>
            <a:ext cx="238125" cy="179704"/>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888888"/>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
              <a:spcBef>
                <a:spcPts val="75"/>
              </a:spcBef>
            </a:pPr>
            <a:fld id="{81D60167-4931-47E6-BA6A-407CBD079E47}" type="slidenum">
              <a:rPr lang="en-IN" spc="-5" smtClean="0"/>
              <a:pPr marL="38100">
                <a:spcBef>
                  <a:spcPts val="100"/>
                </a:spcBef>
              </a:pPr>
              <a:t>12</a:t>
            </a:fld>
            <a:endParaRPr spc="-4"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78656" y="1538855"/>
            <a:ext cx="6236494" cy="3122771"/>
            <a:chOff x="192786" y="1351597"/>
            <a:chExt cx="8315325" cy="4163695"/>
          </a:xfrm>
        </p:grpSpPr>
        <p:pic>
          <p:nvPicPr>
            <p:cNvPr id="3" name="object 3"/>
            <p:cNvPicPr/>
            <p:nvPr/>
          </p:nvPicPr>
          <p:blipFill>
            <a:blip r:embed="rId2" cstate="print"/>
            <a:stretch>
              <a:fillRect/>
            </a:stretch>
          </p:blipFill>
          <p:spPr>
            <a:xfrm>
              <a:off x="192786" y="2010519"/>
              <a:ext cx="8315325" cy="3504488"/>
            </a:xfrm>
            <a:prstGeom prst="rect">
              <a:avLst/>
            </a:prstGeom>
          </p:spPr>
        </p:pic>
        <p:sp>
          <p:nvSpPr>
            <p:cNvPr id="4" name="object 4"/>
            <p:cNvSpPr/>
            <p:nvPr/>
          </p:nvSpPr>
          <p:spPr>
            <a:xfrm>
              <a:off x="359664" y="1356360"/>
              <a:ext cx="8001000" cy="1216025"/>
            </a:xfrm>
            <a:custGeom>
              <a:avLst/>
              <a:gdLst/>
              <a:ahLst/>
              <a:cxnLst/>
              <a:rect l="l" t="t" r="r" b="b"/>
              <a:pathLst>
                <a:path w="8001000" h="1216025">
                  <a:moveTo>
                    <a:pt x="3333750" y="548639"/>
                  </a:moveTo>
                  <a:lnTo>
                    <a:pt x="1333500" y="548639"/>
                  </a:lnTo>
                  <a:lnTo>
                    <a:pt x="2496820" y="1215770"/>
                  </a:lnTo>
                  <a:lnTo>
                    <a:pt x="3333750" y="548639"/>
                  </a:lnTo>
                  <a:close/>
                </a:path>
                <a:path w="8001000" h="1216025">
                  <a:moveTo>
                    <a:pt x="7909559" y="0"/>
                  </a:moveTo>
                  <a:lnTo>
                    <a:pt x="91440" y="0"/>
                  </a:lnTo>
                  <a:lnTo>
                    <a:pt x="55844" y="7179"/>
                  </a:lnTo>
                  <a:lnTo>
                    <a:pt x="26779" y="26765"/>
                  </a:lnTo>
                  <a:lnTo>
                    <a:pt x="7184" y="55828"/>
                  </a:lnTo>
                  <a:lnTo>
                    <a:pt x="0" y="91439"/>
                  </a:lnTo>
                  <a:lnTo>
                    <a:pt x="0" y="457200"/>
                  </a:lnTo>
                  <a:lnTo>
                    <a:pt x="7184" y="492811"/>
                  </a:lnTo>
                  <a:lnTo>
                    <a:pt x="26779" y="521874"/>
                  </a:lnTo>
                  <a:lnTo>
                    <a:pt x="55844" y="541460"/>
                  </a:lnTo>
                  <a:lnTo>
                    <a:pt x="91440" y="548639"/>
                  </a:lnTo>
                  <a:lnTo>
                    <a:pt x="7909559" y="548639"/>
                  </a:lnTo>
                  <a:lnTo>
                    <a:pt x="7945171" y="541460"/>
                  </a:lnTo>
                  <a:lnTo>
                    <a:pt x="7974234" y="521874"/>
                  </a:lnTo>
                  <a:lnTo>
                    <a:pt x="7993820" y="492811"/>
                  </a:lnTo>
                  <a:lnTo>
                    <a:pt x="8001000" y="457200"/>
                  </a:lnTo>
                  <a:lnTo>
                    <a:pt x="8001000" y="91439"/>
                  </a:lnTo>
                  <a:lnTo>
                    <a:pt x="7993820" y="55828"/>
                  </a:lnTo>
                  <a:lnTo>
                    <a:pt x="7974234" y="26765"/>
                  </a:lnTo>
                  <a:lnTo>
                    <a:pt x="7945171" y="7179"/>
                  </a:lnTo>
                  <a:lnTo>
                    <a:pt x="7909559" y="0"/>
                  </a:lnTo>
                  <a:close/>
                </a:path>
              </a:pathLst>
            </a:custGeom>
            <a:solidFill>
              <a:srgbClr val="FFFF99"/>
            </a:solidFill>
          </p:spPr>
          <p:txBody>
            <a:bodyPr wrap="square" lIns="0" tIns="0" rIns="0" bIns="0" rtlCol="0"/>
            <a:lstStyle/>
            <a:p>
              <a:endParaRPr sz="1050"/>
            </a:p>
          </p:txBody>
        </p:sp>
        <p:sp>
          <p:nvSpPr>
            <p:cNvPr id="5" name="object 5"/>
            <p:cNvSpPr/>
            <p:nvPr/>
          </p:nvSpPr>
          <p:spPr>
            <a:xfrm>
              <a:off x="359664" y="1356360"/>
              <a:ext cx="8001000" cy="1216025"/>
            </a:xfrm>
            <a:custGeom>
              <a:avLst/>
              <a:gdLst/>
              <a:ahLst/>
              <a:cxnLst/>
              <a:rect l="l" t="t" r="r" b="b"/>
              <a:pathLst>
                <a:path w="8001000" h="1216025">
                  <a:moveTo>
                    <a:pt x="0" y="91439"/>
                  </a:moveTo>
                  <a:lnTo>
                    <a:pt x="7184" y="55828"/>
                  </a:lnTo>
                  <a:lnTo>
                    <a:pt x="26779" y="26765"/>
                  </a:lnTo>
                  <a:lnTo>
                    <a:pt x="55844" y="7179"/>
                  </a:lnTo>
                  <a:lnTo>
                    <a:pt x="91440" y="0"/>
                  </a:lnTo>
                  <a:lnTo>
                    <a:pt x="1333500" y="0"/>
                  </a:lnTo>
                  <a:lnTo>
                    <a:pt x="3333750" y="0"/>
                  </a:lnTo>
                  <a:lnTo>
                    <a:pt x="7909559" y="0"/>
                  </a:lnTo>
                  <a:lnTo>
                    <a:pt x="7945171" y="7179"/>
                  </a:lnTo>
                  <a:lnTo>
                    <a:pt x="7974234" y="26765"/>
                  </a:lnTo>
                  <a:lnTo>
                    <a:pt x="7993820" y="55828"/>
                  </a:lnTo>
                  <a:lnTo>
                    <a:pt x="8001000" y="91439"/>
                  </a:lnTo>
                  <a:lnTo>
                    <a:pt x="8001000" y="320039"/>
                  </a:lnTo>
                  <a:lnTo>
                    <a:pt x="8001000" y="457200"/>
                  </a:lnTo>
                  <a:lnTo>
                    <a:pt x="7993820" y="492811"/>
                  </a:lnTo>
                  <a:lnTo>
                    <a:pt x="7974234" y="521874"/>
                  </a:lnTo>
                  <a:lnTo>
                    <a:pt x="7945171" y="541460"/>
                  </a:lnTo>
                  <a:lnTo>
                    <a:pt x="7909559" y="548639"/>
                  </a:lnTo>
                  <a:lnTo>
                    <a:pt x="3333750" y="548639"/>
                  </a:lnTo>
                  <a:lnTo>
                    <a:pt x="2496820" y="1215770"/>
                  </a:lnTo>
                  <a:lnTo>
                    <a:pt x="1333500" y="548639"/>
                  </a:lnTo>
                  <a:lnTo>
                    <a:pt x="91440" y="548639"/>
                  </a:lnTo>
                  <a:lnTo>
                    <a:pt x="55844" y="541460"/>
                  </a:lnTo>
                  <a:lnTo>
                    <a:pt x="26779" y="521874"/>
                  </a:lnTo>
                  <a:lnTo>
                    <a:pt x="7184" y="492811"/>
                  </a:lnTo>
                  <a:lnTo>
                    <a:pt x="0" y="457200"/>
                  </a:lnTo>
                  <a:lnTo>
                    <a:pt x="0" y="320039"/>
                  </a:lnTo>
                  <a:lnTo>
                    <a:pt x="0" y="91439"/>
                  </a:lnTo>
                  <a:close/>
                </a:path>
              </a:pathLst>
            </a:custGeom>
            <a:ln w="9144">
              <a:solidFill>
                <a:srgbClr val="FFC000"/>
              </a:solidFill>
            </a:ln>
          </p:spPr>
          <p:txBody>
            <a:bodyPr wrap="square" lIns="0" tIns="0" rIns="0" bIns="0" rtlCol="0"/>
            <a:lstStyle/>
            <a:p>
              <a:endParaRPr sz="1050"/>
            </a:p>
          </p:txBody>
        </p:sp>
      </p:grpSp>
      <p:sp>
        <p:nvSpPr>
          <p:cNvPr id="6" name="object 6"/>
          <p:cNvSpPr txBox="1">
            <a:spLocks noGrp="1"/>
          </p:cNvSpPr>
          <p:nvPr>
            <p:ph type="title"/>
          </p:nvPr>
        </p:nvSpPr>
        <p:spPr>
          <a:xfrm>
            <a:off x="570527" y="409833"/>
            <a:ext cx="8168640" cy="422552"/>
          </a:xfrm>
          <a:prstGeom prst="rect">
            <a:avLst/>
          </a:prstGeom>
        </p:spPr>
        <p:txBody>
          <a:bodyPr spcFirstLastPara="1" vert="horz" wrap="square" lIns="0" tIns="9525" rIns="0" bIns="0" rtlCol="0" anchor="t" anchorCtr="0">
            <a:spAutoFit/>
          </a:bodyPr>
          <a:lstStyle/>
          <a:p>
            <a:pPr marL="9525" marR="3810">
              <a:spcBef>
                <a:spcPts val="75"/>
              </a:spcBef>
            </a:pPr>
            <a:r>
              <a:rPr dirty="0"/>
              <a:t>Manage </a:t>
            </a:r>
            <a:r>
              <a:rPr spc="-4" dirty="0"/>
              <a:t>Officers </a:t>
            </a:r>
            <a:r>
              <a:rPr dirty="0"/>
              <a:t>- </a:t>
            </a:r>
            <a:r>
              <a:rPr spc="4" dirty="0"/>
              <a:t> </a:t>
            </a:r>
            <a:r>
              <a:rPr spc="-4" dirty="0"/>
              <a:t>Confirm</a:t>
            </a:r>
            <a:r>
              <a:rPr spc="-30" dirty="0"/>
              <a:t> </a:t>
            </a:r>
            <a:r>
              <a:rPr spc="-4" dirty="0"/>
              <a:t>Officer</a:t>
            </a:r>
            <a:r>
              <a:rPr spc="-11" dirty="0"/>
              <a:t> </a:t>
            </a:r>
            <a:r>
              <a:rPr spc="-4" dirty="0"/>
              <a:t>Changes</a:t>
            </a:r>
          </a:p>
        </p:txBody>
      </p:sp>
      <p:sp>
        <p:nvSpPr>
          <p:cNvPr id="7" name="object 7"/>
          <p:cNvSpPr txBox="1"/>
          <p:nvPr/>
        </p:nvSpPr>
        <p:spPr>
          <a:xfrm>
            <a:off x="1087831" y="1648026"/>
            <a:ext cx="5152549" cy="264014"/>
          </a:xfrm>
          <a:prstGeom prst="rect">
            <a:avLst/>
          </a:prstGeom>
        </p:spPr>
        <p:txBody>
          <a:bodyPr vert="horz" wrap="square" lIns="0" tIns="10001" rIns="0" bIns="0" rtlCol="0">
            <a:spAutoFit/>
          </a:bodyPr>
          <a:lstStyle/>
          <a:p>
            <a:pPr marL="9525" marR="3810">
              <a:spcBef>
                <a:spcPts val="79"/>
              </a:spcBef>
            </a:pPr>
            <a:r>
              <a:rPr sz="825" dirty="0">
                <a:solidFill>
                  <a:srgbClr val="FF0000"/>
                </a:solidFill>
                <a:latin typeface="Arial MT"/>
                <a:cs typeface="Arial MT"/>
              </a:rPr>
              <a:t>If </a:t>
            </a:r>
            <a:r>
              <a:rPr sz="825" spc="-4" dirty="0">
                <a:solidFill>
                  <a:srgbClr val="FF0000"/>
                </a:solidFill>
                <a:latin typeface="Arial MT"/>
                <a:cs typeface="Arial MT"/>
              </a:rPr>
              <a:t>you </a:t>
            </a:r>
            <a:r>
              <a:rPr sz="825" dirty="0">
                <a:solidFill>
                  <a:srgbClr val="FF0000"/>
                </a:solidFill>
                <a:latin typeface="Arial MT"/>
                <a:cs typeface="Arial MT"/>
              </a:rPr>
              <a:t>are </a:t>
            </a:r>
            <a:r>
              <a:rPr sz="825" spc="-4" dirty="0">
                <a:solidFill>
                  <a:srgbClr val="FF0000"/>
                </a:solidFill>
                <a:latin typeface="Arial MT"/>
                <a:cs typeface="Arial MT"/>
              </a:rPr>
              <a:t>an </a:t>
            </a:r>
            <a:r>
              <a:rPr sz="825" dirty="0">
                <a:solidFill>
                  <a:srgbClr val="FF0000"/>
                </a:solidFill>
                <a:latin typeface="Arial MT"/>
                <a:cs typeface="Arial MT"/>
              </a:rPr>
              <a:t>officer </a:t>
            </a:r>
            <a:r>
              <a:rPr sz="825" spc="-4" dirty="0">
                <a:solidFill>
                  <a:srgbClr val="FF0000"/>
                </a:solidFill>
                <a:latin typeface="Arial MT"/>
                <a:cs typeface="Arial MT"/>
              </a:rPr>
              <a:t>of </a:t>
            </a:r>
            <a:r>
              <a:rPr sz="825" dirty="0">
                <a:solidFill>
                  <a:srgbClr val="FF0000"/>
                </a:solidFill>
                <a:latin typeface="Arial MT"/>
                <a:cs typeface="Arial MT"/>
              </a:rPr>
              <a:t>the </a:t>
            </a:r>
            <a:r>
              <a:rPr sz="825" spc="-4" dirty="0">
                <a:solidFill>
                  <a:srgbClr val="FF0000"/>
                </a:solidFill>
                <a:latin typeface="Arial MT"/>
                <a:cs typeface="Arial MT"/>
              </a:rPr>
              <a:t>organizational unit in which this </a:t>
            </a:r>
            <a:r>
              <a:rPr sz="825" dirty="0">
                <a:solidFill>
                  <a:srgbClr val="FF0000"/>
                </a:solidFill>
                <a:latin typeface="Arial MT"/>
                <a:cs typeface="Arial MT"/>
              </a:rPr>
              <a:t>report </a:t>
            </a:r>
            <a:r>
              <a:rPr sz="825" spc="-4" dirty="0">
                <a:solidFill>
                  <a:srgbClr val="FF0000"/>
                </a:solidFill>
                <a:latin typeface="Arial MT"/>
                <a:cs typeface="Arial MT"/>
              </a:rPr>
              <a:t>is </a:t>
            </a:r>
            <a:r>
              <a:rPr sz="825" spc="4" dirty="0">
                <a:solidFill>
                  <a:srgbClr val="FF0000"/>
                </a:solidFill>
                <a:latin typeface="Arial MT"/>
                <a:cs typeface="Arial MT"/>
              </a:rPr>
              <a:t>for, </a:t>
            </a:r>
            <a:r>
              <a:rPr sz="825" spc="-4" dirty="0">
                <a:solidFill>
                  <a:srgbClr val="FF0000"/>
                </a:solidFill>
                <a:latin typeface="Arial MT"/>
                <a:cs typeface="Arial MT"/>
              </a:rPr>
              <a:t>your </a:t>
            </a:r>
            <a:r>
              <a:rPr sz="825" dirty="0">
                <a:solidFill>
                  <a:srgbClr val="FF0000"/>
                </a:solidFill>
                <a:latin typeface="Arial MT"/>
                <a:cs typeface="Arial MT"/>
              </a:rPr>
              <a:t>changes </a:t>
            </a:r>
            <a:r>
              <a:rPr sz="825" spc="-8" dirty="0">
                <a:solidFill>
                  <a:srgbClr val="FF0000"/>
                </a:solidFill>
                <a:latin typeface="Arial MT"/>
                <a:cs typeface="Arial MT"/>
              </a:rPr>
              <a:t>will </a:t>
            </a:r>
            <a:r>
              <a:rPr sz="825" spc="-4" dirty="0">
                <a:solidFill>
                  <a:srgbClr val="FF0000"/>
                </a:solidFill>
                <a:latin typeface="Arial MT"/>
                <a:cs typeface="Arial MT"/>
              </a:rPr>
              <a:t>be </a:t>
            </a:r>
            <a:r>
              <a:rPr sz="825" dirty="0">
                <a:solidFill>
                  <a:srgbClr val="FF0000"/>
                </a:solidFill>
                <a:latin typeface="Arial MT"/>
                <a:cs typeface="Arial MT"/>
              </a:rPr>
              <a:t>made </a:t>
            </a:r>
            <a:r>
              <a:rPr sz="825" spc="-4" dirty="0">
                <a:solidFill>
                  <a:srgbClr val="FF0000"/>
                </a:solidFill>
                <a:latin typeface="Arial MT"/>
                <a:cs typeface="Arial MT"/>
              </a:rPr>
              <a:t>immediately. </a:t>
            </a:r>
            <a:r>
              <a:rPr sz="825" spc="-221" dirty="0">
                <a:solidFill>
                  <a:srgbClr val="FF0000"/>
                </a:solidFill>
                <a:latin typeface="Arial MT"/>
                <a:cs typeface="Arial MT"/>
              </a:rPr>
              <a:t> </a:t>
            </a:r>
            <a:r>
              <a:rPr sz="825" spc="-4" dirty="0">
                <a:solidFill>
                  <a:srgbClr val="FF0000"/>
                </a:solidFill>
                <a:latin typeface="Arial MT"/>
                <a:cs typeface="Arial MT"/>
              </a:rPr>
              <a:t>Otherwise,</a:t>
            </a:r>
            <a:r>
              <a:rPr sz="825" spc="-19" dirty="0">
                <a:solidFill>
                  <a:srgbClr val="FF0000"/>
                </a:solidFill>
                <a:latin typeface="Arial MT"/>
                <a:cs typeface="Arial MT"/>
              </a:rPr>
              <a:t> </a:t>
            </a:r>
            <a:r>
              <a:rPr sz="825" dirty="0">
                <a:solidFill>
                  <a:srgbClr val="FF0000"/>
                </a:solidFill>
                <a:latin typeface="Arial MT"/>
                <a:cs typeface="Arial MT"/>
              </a:rPr>
              <a:t>changes</a:t>
            </a:r>
            <a:r>
              <a:rPr sz="825" spc="-15" dirty="0">
                <a:solidFill>
                  <a:srgbClr val="FF0000"/>
                </a:solidFill>
                <a:latin typeface="Arial MT"/>
                <a:cs typeface="Arial MT"/>
              </a:rPr>
              <a:t> </a:t>
            </a:r>
            <a:r>
              <a:rPr sz="825" spc="-8" dirty="0">
                <a:solidFill>
                  <a:srgbClr val="FF0000"/>
                </a:solidFill>
                <a:latin typeface="Arial MT"/>
                <a:cs typeface="Arial MT"/>
              </a:rPr>
              <a:t>will</a:t>
            </a:r>
            <a:r>
              <a:rPr sz="825" spc="38" dirty="0">
                <a:solidFill>
                  <a:srgbClr val="FF0000"/>
                </a:solidFill>
                <a:latin typeface="Arial MT"/>
                <a:cs typeface="Arial MT"/>
              </a:rPr>
              <a:t> </a:t>
            </a:r>
            <a:r>
              <a:rPr sz="825" spc="-4" dirty="0">
                <a:solidFill>
                  <a:srgbClr val="FF0000"/>
                </a:solidFill>
                <a:latin typeface="Arial MT"/>
                <a:cs typeface="Arial MT"/>
              </a:rPr>
              <a:t>be</a:t>
            </a:r>
            <a:r>
              <a:rPr sz="825" spc="-8" dirty="0">
                <a:solidFill>
                  <a:srgbClr val="FF0000"/>
                </a:solidFill>
                <a:latin typeface="Arial MT"/>
                <a:cs typeface="Arial MT"/>
              </a:rPr>
              <a:t> </a:t>
            </a:r>
            <a:r>
              <a:rPr sz="825" spc="-4" dirty="0">
                <a:solidFill>
                  <a:srgbClr val="FF0000"/>
                </a:solidFill>
                <a:latin typeface="Arial MT"/>
                <a:cs typeface="Arial MT"/>
              </a:rPr>
              <a:t>reviewed</a:t>
            </a:r>
            <a:r>
              <a:rPr sz="825" spc="11" dirty="0">
                <a:solidFill>
                  <a:srgbClr val="FF0000"/>
                </a:solidFill>
                <a:latin typeface="Arial MT"/>
                <a:cs typeface="Arial MT"/>
              </a:rPr>
              <a:t> </a:t>
            </a:r>
            <a:r>
              <a:rPr sz="825" spc="-4" dirty="0">
                <a:solidFill>
                  <a:srgbClr val="FF0000"/>
                </a:solidFill>
                <a:latin typeface="Arial MT"/>
                <a:cs typeface="Arial MT"/>
              </a:rPr>
              <a:t>by</a:t>
            </a:r>
            <a:r>
              <a:rPr sz="825" spc="-8" dirty="0">
                <a:solidFill>
                  <a:srgbClr val="FF0000"/>
                </a:solidFill>
                <a:latin typeface="Arial MT"/>
                <a:cs typeface="Arial MT"/>
              </a:rPr>
              <a:t> </a:t>
            </a:r>
            <a:r>
              <a:rPr sz="825" dirty="0">
                <a:solidFill>
                  <a:srgbClr val="FF0000"/>
                </a:solidFill>
                <a:latin typeface="Arial MT"/>
                <a:cs typeface="Arial MT"/>
              </a:rPr>
              <a:t>staff</a:t>
            </a:r>
            <a:r>
              <a:rPr sz="825" spc="-26" dirty="0">
                <a:solidFill>
                  <a:srgbClr val="FF0000"/>
                </a:solidFill>
                <a:latin typeface="Arial MT"/>
                <a:cs typeface="Arial MT"/>
              </a:rPr>
              <a:t> </a:t>
            </a:r>
            <a:r>
              <a:rPr sz="825" dirty="0">
                <a:solidFill>
                  <a:srgbClr val="FF0000"/>
                </a:solidFill>
                <a:latin typeface="Arial MT"/>
                <a:cs typeface="Arial MT"/>
              </a:rPr>
              <a:t>before</a:t>
            </a:r>
            <a:r>
              <a:rPr sz="825" spc="-30" dirty="0">
                <a:solidFill>
                  <a:srgbClr val="FF0000"/>
                </a:solidFill>
                <a:latin typeface="Arial MT"/>
                <a:cs typeface="Arial MT"/>
              </a:rPr>
              <a:t> </a:t>
            </a:r>
            <a:r>
              <a:rPr sz="825" dirty="0">
                <a:solidFill>
                  <a:srgbClr val="FF0000"/>
                </a:solidFill>
                <a:latin typeface="Arial MT"/>
                <a:cs typeface="Arial MT"/>
              </a:rPr>
              <a:t>taking</a:t>
            </a:r>
            <a:r>
              <a:rPr sz="825" spc="-15" dirty="0">
                <a:solidFill>
                  <a:srgbClr val="FF0000"/>
                </a:solidFill>
                <a:latin typeface="Arial MT"/>
                <a:cs typeface="Arial MT"/>
              </a:rPr>
              <a:t> </a:t>
            </a:r>
            <a:r>
              <a:rPr sz="825" dirty="0">
                <a:solidFill>
                  <a:srgbClr val="FF0000"/>
                </a:solidFill>
                <a:latin typeface="Arial MT"/>
                <a:cs typeface="Arial MT"/>
              </a:rPr>
              <a:t>effect.</a:t>
            </a:r>
            <a:endParaRPr sz="825" dirty="0">
              <a:latin typeface="Arial MT"/>
              <a:cs typeface="Arial MT"/>
            </a:endParaRPr>
          </a:p>
        </p:txBody>
      </p:sp>
      <p:grpSp>
        <p:nvGrpSpPr>
          <p:cNvPr id="8" name="object 8"/>
          <p:cNvGrpSpPr/>
          <p:nvPr/>
        </p:nvGrpSpPr>
        <p:grpSpPr>
          <a:xfrm>
            <a:off x="5025628" y="3139678"/>
            <a:ext cx="1893094" cy="741521"/>
            <a:chOff x="5176837" y="4186237"/>
            <a:chExt cx="2524125" cy="988694"/>
          </a:xfrm>
        </p:grpSpPr>
        <p:sp>
          <p:nvSpPr>
            <p:cNvPr id="9" name="object 9"/>
            <p:cNvSpPr/>
            <p:nvPr/>
          </p:nvSpPr>
          <p:spPr>
            <a:xfrm>
              <a:off x="5181600" y="4191000"/>
              <a:ext cx="2514600" cy="979169"/>
            </a:xfrm>
            <a:custGeom>
              <a:avLst/>
              <a:gdLst/>
              <a:ahLst/>
              <a:cxnLst/>
              <a:rect l="l" t="t" r="r" b="b"/>
              <a:pathLst>
                <a:path w="2514600" h="979170">
                  <a:moveTo>
                    <a:pt x="1047750" y="457200"/>
                  </a:moveTo>
                  <a:lnTo>
                    <a:pt x="419100" y="457200"/>
                  </a:lnTo>
                  <a:lnTo>
                    <a:pt x="698246" y="979169"/>
                  </a:lnTo>
                  <a:lnTo>
                    <a:pt x="1047750" y="457200"/>
                  </a:lnTo>
                  <a:close/>
                </a:path>
                <a:path w="2514600" h="979170">
                  <a:moveTo>
                    <a:pt x="2438400" y="0"/>
                  </a:moveTo>
                  <a:lnTo>
                    <a:pt x="76200" y="0"/>
                  </a:lnTo>
                  <a:lnTo>
                    <a:pt x="46559" y="5994"/>
                  </a:lnTo>
                  <a:lnTo>
                    <a:pt x="22336" y="22336"/>
                  </a:lnTo>
                  <a:lnTo>
                    <a:pt x="5994" y="46559"/>
                  </a:lnTo>
                  <a:lnTo>
                    <a:pt x="0" y="76200"/>
                  </a:lnTo>
                  <a:lnTo>
                    <a:pt x="0" y="381000"/>
                  </a:lnTo>
                  <a:lnTo>
                    <a:pt x="5994" y="410640"/>
                  </a:lnTo>
                  <a:lnTo>
                    <a:pt x="22336" y="434863"/>
                  </a:lnTo>
                  <a:lnTo>
                    <a:pt x="46559" y="451205"/>
                  </a:lnTo>
                  <a:lnTo>
                    <a:pt x="76200" y="457200"/>
                  </a:lnTo>
                  <a:lnTo>
                    <a:pt x="2438400" y="457200"/>
                  </a:lnTo>
                  <a:lnTo>
                    <a:pt x="2468040" y="451205"/>
                  </a:lnTo>
                  <a:lnTo>
                    <a:pt x="2492263" y="434863"/>
                  </a:lnTo>
                  <a:lnTo>
                    <a:pt x="2508605" y="410640"/>
                  </a:lnTo>
                  <a:lnTo>
                    <a:pt x="2514600" y="381000"/>
                  </a:lnTo>
                  <a:lnTo>
                    <a:pt x="2514600" y="76200"/>
                  </a:lnTo>
                  <a:lnTo>
                    <a:pt x="2508605" y="46559"/>
                  </a:lnTo>
                  <a:lnTo>
                    <a:pt x="2492263" y="22336"/>
                  </a:lnTo>
                  <a:lnTo>
                    <a:pt x="2468040" y="5994"/>
                  </a:lnTo>
                  <a:lnTo>
                    <a:pt x="2438400" y="0"/>
                  </a:lnTo>
                  <a:close/>
                </a:path>
              </a:pathLst>
            </a:custGeom>
            <a:solidFill>
              <a:srgbClr val="FFFF99"/>
            </a:solidFill>
          </p:spPr>
          <p:txBody>
            <a:bodyPr wrap="square" lIns="0" tIns="0" rIns="0" bIns="0" rtlCol="0"/>
            <a:lstStyle/>
            <a:p>
              <a:endParaRPr sz="1050"/>
            </a:p>
          </p:txBody>
        </p:sp>
        <p:sp>
          <p:nvSpPr>
            <p:cNvPr id="10" name="object 10"/>
            <p:cNvSpPr/>
            <p:nvPr/>
          </p:nvSpPr>
          <p:spPr>
            <a:xfrm>
              <a:off x="5181600" y="4191000"/>
              <a:ext cx="2514600" cy="979169"/>
            </a:xfrm>
            <a:custGeom>
              <a:avLst/>
              <a:gdLst/>
              <a:ahLst/>
              <a:cxnLst/>
              <a:rect l="l" t="t" r="r" b="b"/>
              <a:pathLst>
                <a:path w="2514600" h="979170">
                  <a:moveTo>
                    <a:pt x="0" y="76200"/>
                  </a:moveTo>
                  <a:lnTo>
                    <a:pt x="5994" y="46559"/>
                  </a:lnTo>
                  <a:lnTo>
                    <a:pt x="22336" y="22336"/>
                  </a:lnTo>
                  <a:lnTo>
                    <a:pt x="46559" y="5994"/>
                  </a:lnTo>
                  <a:lnTo>
                    <a:pt x="76200" y="0"/>
                  </a:lnTo>
                  <a:lnTo>
                    <a:pt x="419100" y="0"/>
                  </a:lnTo>
                  <a:lnTo>
                    <a:pt x="1047750" y="0"/>
                  </a:lnTo>
                  <a:lnTo>
                    <a:pt x="2438400" y="0"/>
                  </a:lnTo>
                  <a:lnTo>
                    <a:pt x="2468040" y="5994"/>
                  </a:lnTo>
                  <a:lnTo>
                    <a:pt x="2492263" y="22336"/>
                  </a:lnTo>
                  <a:lnTo>
                    <a:pt x="2508605" y="46559"/>
                  </a:lnTo>
                  <a:lnTo>
                    <a:pt x="2514600" y="76200"/>
                  </a:lnTo>
                  <a:lnTo>
                    <a:pt x="2514600" y="266700"/>
                  </a:lnTo>
                  <a:lnTo>
                    <a:pt x="2514600" y="381000"/>
                  </a:lnTo>
                  <a:lnTo>
                    <a:pt x="2508605" y="410640"/>
                  </a:lnTo>
                  <a:lnTo>
                    <a:pt x="2492263" y="434863"/>
                  </a:lnTo>
                  <a:lnTo>
                    <a:pt x="2468040" y="451205"/>
                  </a:lnTo>
                  <a:lnTo>
                    <a:pt x="2438400" y="457200"/>
                  </a:lnTo>
                  <a:lnTo>
                    <a:pt x="1047750" y="457200"/>
                  </a:lnTo>
                  <a:lnTo>
                    <a:pt x="698246" y="979169"/>
                  </a:lnTo>
                  <a:lnTo>
                    <a:pt x="419100" y="457200"/>
                  </a:lnTo>
                  <a:lnTo>
                    <a:pt x="76200" y="457200"/>
                  </a:lnTo>
                  <a:lnTo>
                    <a:pt x="46559" y="451205"/>
                  </a:lnTo>
                  <a:lnTo>
                    <a:pt x="22336" y="434863"/>
                  </a:lnTo>
                  <a:lnTo>
                    <a:pt x="5994" y="410640"/>
                  </a:lnTo>
                  <a:lnTo>
                    <a:pt x="0" y="381000"/>
                  </a:lnTo>
                  <a:lnTo>
                    <a:pt x="0" y="266700"/>
                  </a:lnTo>
                  <a:lnTo>
                    <a:pt x="0" y="76200"/>
                  </a:lnTo>
                  <a:close/>
                </a:path>
              </a:pathLst>
            </a:custGeom>
            <a:ln w="9144">
              <a:solidFill>
                <a:srgbClr val="FFC000"/>
              </a:solidFill>
            </a:ln>
          </p:spPr>
          <p:txBody>
            <a:bodyPr wrap="square" lIns="0" tIns="0" rIns="0" bIns="0" rtlCol="0"/>
            <a:lstStyle/>
            <a:p>
              <a:endParaRPr sz="1050"/>
            </a:p>
          </p:txBody>
        </p:sp>
      </p:grpSp>
      <p:sp>
        <p:nvSpPr>
          <p:cNvPr id="11" name="object 11"/>
          <p:cNvSpPr txBox="1"/>
          <p:nvPr/>
        </p:nvSpPr>
        <p:spPr>
          <a:xfrm>
            <a:off x="5105590" y="3182397"/>
            <a:ext cx="1703070" cy="136576"/>
          </a:xfrm>
          <a:prstGeom prst="rect">
            <a:avLst/>
          </a:prstGeom>
        </p:spPr>
        <p:txBody>
          <a:bodyPr vert="horz" wrap="square" lIns="0" tIns="9525" rIns="0" bIns="0" rtlCol="0">
            <a:spAutoFit/>
          </a:bodyPr>
          <a:lstStyle/>
          <a:p>
            <a:pPr marL="9525">
              <a:spcBef>
                <a:spcPts val="75"/>
              </a:spcBef>
            </a:pPr>
            <a:r>
              <a:rPr sz="825" spc="-4" dirty="0">
                <a:solidFill>
                  <a:srgbClr val="FF0000"/>
                </a:solidFill>
                <a:latin typeface="Arial MT"/>
                <a:cs typeface="Arial MT"/>
              </a:rPr>
              <a:t>Click</a:t>
            </a:r>
            <a:r>
              <a:rPr sz="825" spc="4" dirty="0">
                <a:solidFill>
                  <a:srgbClr val="FF0000"/>
                </a:solidFill>
                <a:latin typeface="Arial MT"/>
                <a:cs typeface="Arial MT"/>
              </a:rPr>
              <a:t> </a:t>
            </a:r>
            <a:r>
              <a:rPr sz="825" b="1" spc="-4" dirty="0">
                <a:solidFill>
                  <a:srgbClr val="FF0000"/>
                </a:solidFill>
              </a:rPr>
              <a:t>“Save”</a:t>
            </a:r>
            <a:r>
              <a:rPr sz="825" b="1" spc="-8" dirty="0">
                <a:solidFill>
                  <a:srgbClr val="FF0000"/>
                </a:solidFill>
              </a:rPr>
              <a:t> </a:t>
            </a:r>
            <a:r>
              <a:rPr sz="825" dirty="0">
                <a:solidFill>
                  <a:srgbClr val="FF0000"/>
                </a:solidFill>
                <a:latin typeface="Arial MT"/>
                <a:cs typeface="Arial MT"/>
              </a:rPr>
              <a:t>to</a:t>
            </a:r>
            <a:r>
              <a:rPr sz="825" spc="-23" dirty="0">
                <a:solidFill>
                  <a:srgbClr val="FF0000"/>
                </a:solidFill>
                <a:latin typeface="Arial MT"/>
                <a:cs typeface="Arial MT"/>
              </a:rPr>
              <a:t> </a:t>
            </a:r>
            <a:r>
              <a:rPr sz="825" dirty="0">
                <a:solidFill>
                  <a:srgbClr val="FF0000"/>
                </a:solidFill>
                <a:latin typeface="Arial MT"/>
                <a:cs typeface="Arial MT"/>
              </a:rPr>
              <a:t>confirm</a:t>
            </a:r>
            <a:r>
              <a:rPr sz="825" spc="-34" dirty="0">
                <a:solidFill>
                  <a:srgbClr val="FF0000"/>
                </a:solidFill>
                <a:latin typeface="Arial MT"/>
                <a:cs typeface="Arial MT"/>
              </a:rPr>
              <a:t> </a:t>
            </a:r>
            <a:r>
              <a:rPr sz="825" spc="-4" dirty="0">
                <a:solidFill>
                  <a:srgbClr val="FF0000"/>
                </a:solidFill>
                <a:latin typeface="Arial MT"/>
                <a:cs typeface="Arial MT"/>
              </a:rPr>
              <a:t>all</a:t>
            </a:r>
            <a:r>
              <a:rPr sz="825" dirty="0">
                <a:solidFill>
                  <a:srgbClr val="FF0000"/>
                </a:solidFill>
                <a:latin typeface="Arial MT"/>
                <a:cs typeface="Arial MT"/>
              </a:rPr>
              <a:t> changes.</a:t>
            </a:r>
            <a:endParaRPr sz="825" dirty="0">
              <a:latin typeface="Arial MT"/>
              <a:cs typeface="Arial MT"/>
            </a:endParaRPr>
          </a:p>
        </p:txBody>
      </p:sp>
      <p:grpSp>
        <p:nvGrpSpPr>
          <p:cNvPr id="12" name="object 12"/>
          <p:cNvGrpSpPr/>
          <p:nvPr/>
        </p:nvGrpSpPr>
        <p:grpSpPr>
          <a:xfrm>
            <a:off x="2743200" y="2324719"/>
            <a:ext cx="2586038" cy="1063466"/>
            <a:chOff x="2133600" y="3099625"/>
            <a:chExt cx="3448050" cy="1417955"/>
          </a:xfrm>
        </p:grpSpPr>
        <p:pic>
          <p:nvPicPr>
            <p:cNvPr id="13" name="object 13"/>
            <p:cNvPicPr/>
            <p:nvPr/>
          </p:nvPicPr>
          <p:blipFill>
            <a:blip r:embed="rId3" cstate="print"/>
            <a:stretch>
              <a:fillRect/>
            </a:stretch>
          </p:blipFill>
          <p:spPr>
            <a:xfrm>
              <a:off x="2133600" y="4343400"/>
              <a:ext cx="640080" cy="164592"/>
            </a:xfrm>
            <a:prstGeom prst="rect">
              <a:avLst/>
            </a:prstGeom>
          </p:spPr>
        </p:pic>
        <p:sp>
          <p:nvSpPr>
            <p:cNvPr id="14" name="object 14"/>
            <p:cNvSpPr/>
            <p:nvPr/>
          </p:nvSpPr>
          <p:spPr>
            <a:xfrm>
              <a:off x="2930651" y="3104388"/>
              <a:ext cx="2646045" cy="1408430"/>
            </a:xfrm>
            <a:custGeom>
              <a:avLst/>
              <a:gdLst/>
              <a:ahLst/>
              <a:cxnLst/>
              <a:rect l="l" t="t" r="r" b="b"/>
              <a:pathLst>
                <a:path w="2646045" h="1408429">
                  <a:moveTo>
                    <a:pt x="1704213" y="664463"/>
                  </a:moveTo>
                  <a:lnTo>
                    <a:pt x="1300734" y="664463"/>
                  </a:lnTo>
                  <a:lnTo>
                    <a:pt x="0" y="1407922"/>
                  </a:lnTo>
                  <a:lnTo>
                    <a:pt x="1704213" y="664463"/>
                  </a:lnTo>
                  <a:close/>
                </a:path>
                <a:path w="2646045" h="1408429">
                  <a:moveTo>
                    <a:pt x="2534920" y="0"/>
                  </a:moveTo>
                  <a:lnTo>
                    <a:pt x="1142492" y="0"/>
                  </a:lnTo>
                  <a:lnTo>
                    <a:pt x="1099363" y="8695"/>
                  </a:lnTo>
                  <a:lnTo>
                    <a:pt x="1064164" y="32416"/>
                  </a:lnTo>
                  <a:lnTo>
                    <a:pt x="1040443" y="67615"/>
                  </a:lnTo>
                  <a:lnTo>
                    <a:pt x="1031748" y="110744"/>
                  </a:lnTo>
                  <a:lnTo>
                    <a:pt x="1031748" y="553719"/>
                  </a:lnTo>
                  <a:lnTo>
                    <a:pt x="1040443" y="596848"/>
                  </a:lnTo>
                  <a:lnTo>
                    <a:pt x="1064164" y="632047"/>
                  </a:lnTo>
                  <a:lnTo>
                    <a:pt x="1099363" y="655768"/>
                  </a:lnTo>
                  <a:lnTo>
                    <a:pt x="1142492" y="664463"/>
                  </a:lnTo>
                  <a:lnTo>
                    <a:pt x="2534920" y="664463"/>
                  </a:lnTo>
                  <a:lnTo>
                    <a:pt x="2578048" y="655768"/>
                  </a:lnTo>
                  <a:lnTo>
                    <a:pt x="2613247" y="632047"/>
                  </a:lnTo>
                  <a:lnTo>
                    <a:pt x="2636968" y="596848"/>
                  </a:lnTo>
                  <a:lnTo>
                    <a:pt x="2645664" y="553719"/>
                  </a:lnTo>
                  <a:lnTo>
                    <a:pt x="2645664" y="110744"/>
                  </a:lnTo>
                  <a:lnTo>
                    <a:pt x="2636968" y="67615"/>
                  </a:lnTo>
                  <a:lnTo>
                    <a:pt x="2613247" y="32416"/>
                  </a:lnTo>
                  <a:lnTo>
                    <a:pt x="2578048" y="8695"/>
                  </a:lnTo>
                  <a:lnTo>
                    <a:pt x="2534920" y="0"/>
                  </a:lnTo>
                  <a:close/>
                </a:path>
              </a:pathLst>
            </a:custGeom>
            <a:solidFill>
              <a:srgbClr val="FFFF99"/>
            </a:solidFill>
          </p:spPr>
          <p:txBody>
            <a:bodyPr wrap="square" lIns="0" tIns="0" rIns="0" bIns="0" rtlCol="0"/>
            <a:lstStyle/>
            <a:p>
              <a:endParaRPr sz="1050"/>
            </a:p>
          </p:txBody>
        </p:sp>
        <p:sp>
          <p:nvSpPr>
            <p:cNvPr id="15" name="object 15"/>
            <p:cNvSpPr/>
            <p:nvPr/>
          </p:nvSpPr>
          <p:spPr>
            <a:xfrm>
              <a:off x="2930651" y="3104388"/>
              <a:ext cx="2646045" cy="1408430"/>
            </a:xfrm>
            <a:custGeom>
              <a:avLst/>
              <a:gdLst/>
              <a:ahLst/>
              <a:cxnLst/>
              <a:rect l="l" t="t" r="r" b="b"/>
              <a:pathLst>
                <a:path w="2646045" h="1408429">
                  <a:moveTo>
                    <a:pt x="1031748" y="110744"/>
                  </a:moveTo>
                  <a:lnTo>
                    <a:pt x="1040443" y="67615"/>
                  </a:lnTo>
                  <a:lnTo>
                    <a:pt x="1064164" y="32416"/>
                  </a:lnTo>
                  <a:lnTo>
                    <a:pt x="1099363" y="8695"/>
                  </a:lnTo>
                  <a:lnTo>
                    <a:pt x="1142492" y="0"/>
                  </a:lnTo>
                  <a:lnTo>
                    <a:pt x="1300734" y="0"/>
                  </a:lnTo>
                  <a:lnTo>
                    <a:pt x="1704213" y="0"/>
                  </a:lnTo>
                  <a:lnTo>
                    <a:pt x="2534920" y="0"/>
                  </a:lnTo>
                  <a:lnTo>
                    <a:pt x="2578048" y="8695"/>
                  </a:lnTo>
                  <a:lnTo>
                    <a:pt x="2613247" y="32416"/>
                  </a:lnTo>
                  <a:lnTo>
                    <a:pt x="2636968" y="67615"/>
                  </a:lnTo>
                  <a:lnTo>
                    <a:pt x="2645664" y="110744"/>
                  </a:lnTo>
                  <a:lnTo>
                    <a:pt x="2645664" y="387603"/>
                  </a:lnTo>
                  <a:lnTo>
                    <a:pt x="2645664" y="553719"/>
                  </a:lnTo>
                  <a:lnTo>
                    <a:pt x="2636968" y="596848"/>
                  </a:lnTo>
                  <a:lnTo>
                    <a:pt x="2613247" y="632047"/>
                  </a:lnTo>
                  <a:lnTo>
                    <a:pt x="2578048" y="655768"/>
                  </a:lnTo>
                  <a:lnTo>
                    <a:pt x="2534920" y="664463"/>
                  </a:lnTo>
                  <a:lnTo>
                    <a:pt x="1704213" y="664463"/>
                  </a:lnTo>
                  <a:lnTo>
                    <a:pt x="0" y="1407922"/>
                  </a:lnTo>
                  <a:lnTo>
                    <a:pt x="1300734" y="664463"/>
                  </a:lnTo>
                  <a:lnTo>
                    <a:pt x="1142492" y="664463"/>
                  </a:lnTo>
                  <a:lnTo>
                    <a:pt x="1099363" y="655768"/>
                  </a:lnTo>
                  <a:lnTo>
                    <a:pt x="1064164" y="632047"/>
                  </a:lnTo>
                  <a:lnTo>
                    <a:pt x="1040443" y="596848"/>
                  </a:lnTo>
                  <a:lnTo>
                    <a:pt x="1031748" y="553719"/>
                  </a:lnTo>
                  <a:lnTo>
                    <a:pt x="1031748" y="387603"/>
                  </a:lnTo>
                  <a:lnTo>
                    <a:pt x="1031748" y="110744"/>
                  </a:lnTo>
                  <a:close/>
                </a:path>
              </a:pathLst>
            </a:custGeom>
            <a:ln w="9144">
              <a:solidFill>
                <a:srgbClr val="FFC000"/>
              </a:solidFill>
            </a:ln>
          </p:spPr>
          <p:txBody>
            <a:bodyPr wrap="square" lIns="0" tIns="0" rIns="0" bIns="0" rtlCol="0"/>
            <a:lstStyle/>
            <a:p>
              <a:endParaRPr sz="1050"/>
            </a:p>
          </p:txBody>
        </p:sp>
      </p:grpSp>
      <p:sp>
        <p:nvSpPr>
          <p:cNvPr id="16" name="object 16"/>
          <p:cNvSpPr txBox="1"/>
          <p:nvPr/>
        </p:nvSpPr>
        <p:spPr>
          <a:xfrm>
            <a:off x="4198525" y="2374773"/>
            <a:ext cx="959168" cy="264014"/>
          </a:xfrm>
          <a:prstGeom prst="rect">
            <a:avLst/>
          </a:prstGeom>
        </p:spPr>
        <p:txBody>
          <a:bodyPr vert="horz" wrap="square" lIns="0" tIns="10001" rIns="0" bIns="0" rtlCol="0">
            <a:spAutoFit/>
          </a:bodyPr>
          <a:lstStyle/>
          <a:p>
            <a:pPr marL="9525" marR="3810">
              <a:spcBef>
                <a:spcPts val="79"/>
              </a:spcBef>
            </a:pPr>
            <a:r>
              <a:rPr sz="825" dirty="0">
                <a:solidFill>
                  <a:srgbClr val="FF0000"/>
                </a:solidFill>
                <a:latin typeface="Arial MT"/>
                <a:cs typeface="Arial MT"/>
              </a:rPr>
              <a:t>A</a:t>
            </a:r>
            <a:r>
              <a:rPr sz="825" spc="-23" dirty="0">
                <a:solidFill>
                  <a:srgbClr val="FF0000"/>
                </a:solidFill>
                <a:latin typeface="Arial MT"/>
                <a:cs typeface="Arial MT"/>
              </a:rPr>
              <a:t> </a:t>
            </a:r>
            <a:r>
              <a:rPr sz="825" spc="-4" dirty="0">
                <a:solidFill>
                  <a:srgbClr val="FF0000"/>
                </a:solidFill>
                <a:latin typeface="Arial MT"/>
                <a:cs typeface="Arial MT"/>
              </a:rPr>
              <a:t>list </a:t>
            </a:r>
            <a:r>
              <a:rPr sz="825" dirty="0">
                <a:solidFill>
                  <a:srgbClr val="FF0000"/>
                </a:solidFill>
                <a:latin typeface="Arial MT"/>
                <a:cs typeface="Arial MT"/>
              </a:rPr>
              <a:t>of</a:t>
            </a:r>
            <a:r>
              <a:rPr sz="825" spc="-30" dirty="0">
                <a:solidFill>
                  <a:srgbClr val="FF0000"/>
                </a:solidFill>
                <a:latin typeface="Arial MT"/>
                <a:cs typeface="Arial MT"/>
              </a:rPr>
              <a:t> </a:t>
            </a:r>
            <a:r>
              <a:rPr sz="825" dirty="0">
                <a:solidFill>
                  <a:srgbClr val="FF0000"/>
                </a:solidFill>
                <a:latin typeface="Arial MT"/>
                <a:cs typeface="Arial MT"/>
              </a:rPr>
              <a:t>changes</a:t>
            </a:r>
            <a:r>
              <a:rPr sz="825" spc="-26" dirty="0">
                <a:solidFill>
                  <a:srgbClr val="FF0000"/>
                </a:solidFill>
                <a:latin typeface="Arial MT"/>
                <a:cs typeface="Arial MT"/>
              </a:rPr>
              <a:t> </a:t>
            </a:r>
            <a:r>
              <a:rPr sz="825" spc="-8" dirty="0">
                <a:solidFill>
                  <a:srgbClr val="FF0000"/>
                </a:solidFill>
                <a:latin typeface="Arial MT"/>
                <a:cs typeface="Arial MT"/>
              </a:rPr>
              <a:t>will </a:t>
            </a:r>
            <a:r>
              <a:rPr sz="825" spc="-217" dirty="0">
                <a:solidFill>
                  <a:srgbClr val="FF0000"/>
                </a:solidFill>
                <a:latin typeface="Arial MT"/>
                <a:cs typeface="Arial MT"/>
              </a:rPr>
              <a:t> </a:t>
            </a:r>
            <a:r>
              <a:rPr sz="825" dirty="0">
                <a:solidFill>
                  <a:srgbClr val="FF0000"/>
                </a:solidFill>
                <a:latin typeface="Arial MT"/>
                <a:cs typeface="Arial MT"/>
              </a:rPr>
              <a:t>be</a:t>
            </a:r>
            <a:r>
              <a:rPr sz="825" spc="-11" dirty="0">
                <a:solidFill>
                  <a:srgbClr val="FF0000"/>
                </a:solidFill>
                <a:latin typeface="Arial MT"/>
                <a:cs typeface="Arial MT"/>
              </a:rPr>
              <a:t> </a:t>
            </a:r>
            <a:r>
              <a:rPr sz="825" spc="-4" dirty="0">
                <a:solidFill>
                  <a:srgbClr val="FF0000"/>
                </a:solidFill>
                <a:latin typeface="Arial MT"/>
                <a:cs typeface="Arial MT"/>
              </a:rPr>
              <a:t>shown.</a:t>
            </a:r>
            <a:endParaRPr sz="825" dirty="0">
              <a:latin typeface="Arial MT"/>
              <a:cs typeface="Arial MT"/>
            </a:endParaRPr>
          </a:p>
        </p:txBody>
      </p:sp>
      <p:grpSp>
        <p:nvGrpSpPr>
          <p:cNvPr id="17" name="object 17"/>
          <p:cNvGrpSpPr/>
          <p:nvPr/>
        </p:nvGrpSpPr>
        <p:grpSpPr>
          <a:xfrm>
            <a:off x="690448" y="4221595"/>
            <a:ext cx="2199323" cy="879634"/>
            <a:chOff x="1519427" y="5354954"/>
            <a:chExt cx="2932430" cy="1172845"/>
          </a:xfrm>
        </p:grpSpPr>
        <p:sp>
          <p:nvSpPr>
            <p:cNvPr id="18" name="object 18"/>
            <p:cNvSpPr/>
            <p:nvPr/>
          </p:nvSpPr>
          <p:spPr>
            <a:xfrm>
              <a:off x="1523999" y="5359526"/>
              <a:ext cx="2923540" cy="1163320"/>
            </a:xfrm>
            <a:custGeom>
              <a:avLst/>
              <a:gdLst/>
              <a:ahLst/>
              <a:cxnLst/>
              <a:rect l="l" t="t" r="r" b="b"/>
              <a:pathLst>
                <a:path w="2923540" h="1163320">
                  <a:moveTo>
                    <a:pt x="2548890" y="500253"/>
                  </a:moveTo>
                  <a:lnTo>
                    <a:pt x="110489" y="500253"/>
                  </a:lnTo>
                  <a:lnTo>
                    <a:pt x="67508" y="508935"/>
                  </a:lnTo>
                  <a:lnTo>
                    <a:pt x="32384" y="532614"/>
                  </a:lnTo>
                  <a:lnTo>
                    <a:pt x="8691" y="567734"/>
                  </a:lnTo>
                  <a:lnTo>
                    <a:pt x="0" y="610743"/>
                  </a:lnTo>
                  <a:lnTo>
                    <a:pt x="0" y="1052703"/>
                  </a:lnTo>
                  <a:lnTo>
                    <a:pt x="8691" y="1095711"/>
                  </a:lnTo>
                  <a:lnTo>
                    <a:pt x="32384" y="1130831"/>
                  </a:lnTo>
                  <a:lnTo>
                    <a:pt x="67508" y="1154510"/>
                  </a:lnTo>
                  <a:lnTo>
                    <a:pt x="110489" y="1163193"/>
                  </a:lnTo>
                  <a:lnTo>
                    <a:pt x="2548890" y="1163193"/>
                  </a:lnTo>
                  <a:lnTo>
                    <a:pt x="2591871" y="1154510"/>
                  </a:lnTo>
                  <a:lnTo>
                    <a:pt x="2626995" y="1130831"/>
                  </a:lnTo>
                  <a:lnTo>
                    <a:pt x="2650688" y="1095711"/>
                  </a:lnTo>
                  <a:lnTo>
                    <a:pt x="2659379" y="1052703"/>
                  </a:lnTo>
                  <a:lnTo>
                    <a:pt x="2659379" y="610743"/>
                  </a:lnTo>
                  <a:lnTo>
                    <a:pt x="2650688" y="567734"/>
                  </a:lnTo>
                  <a:lnTo>
                    <a:pt x="2626994" y="532614"/>
                  </a:lnTo>
                  <a:lnTo>
                    <a:pt x="2591871" y="508935"/>
                  </a:lnTo>
                  <a:lnTo>
                    <a:pt x="2548890" y="500253"/>
                  </a:lnTo>
                  <a:close/>
                </a:path>
                <a:path w="2923540" h="1163320">
                  <a:moveTo>
                    <a:pt x="2923286" y="0"/>
                  </a:moveTo>
                  <a:lnTo>
                    <a:pt x="1551305" y="500253"/>
                  </a:lnTo>
                  <a:lnTo>
                    <a:pt x="2216150" y="500253"/>
                  </a:lnTo>
                  <a:lnTo>
                    <a:pt x="2923286" y="0"/>
                  </a:lnTo>
                  <a:close/>
                </a:path>
              </a:pathLst>
            </a:custGeom>
            <a:solidFill>
              <a:srgbClr val="FFFF99"/>
            </a:solidFill>
          </p:spPr>
          <p:txBody>
            <a:bodyPr wrap="square" lIns="0" tIns="0" rIns="0" bIns="0" rtlCol="0"/>
            <a:lstStyle/>
            <a:p>
              <a:endParaRPr sz="1050"/>
            </a:p>
          </p:txBody>
        </p:sp>
        <p:sp>
          <p:nvSpPr>
            <p:cNvPr id="19" name="object 19"/>
            <p:cNvSpPr/>
            <p:nvPr/>
          </p:nvSpPr>
          <p:spPr>
            <a:xfrm>
              <a:off x="1523999" y="5359526"/>
              <a:ext cx="2923540" cy="1163320"/>
            </a:xfrm>
            <a:custGeom>
              <a:avLst/>
              <a:gdLst/>
              <a:ahLst/>
              <a:cxnLst/>
              <a:rect l="l" t="t" r="r" b="b"/>
              <a:pathLst>
                <a:path w="2923540" h="1163320">
                  <a:moveTo>
                    <a:pt x="0" y="610743"/>
                  </a:moveTo>
                  <a:lnTo>
                    <a:pt x="8691" y="567734"/>
                  </a:lnTo>
                  <a:lnTo>
                    <a:pt x="32384" y="532614"/>
                  </a:lnTo>
                  <a:lnTo>
                    <a:pt x="67508" y="508935"/>
                  </a:lnTo>
                  <a:lnTo>
                    <a:pt x="110489" y="500253"/>
                  </a:lnTo>
                  <a:lnTo>
                    <a:pt x="1551305" y="500253"/>
                  </a:lnTo>
                  <a:lnTo>
                    <a:pt x="2923286" y="0"/>
                  </a:lnTo>
                  <a:lnTo>
                    <a:pt x="2216150" y="500253"/>
                  </a:lnTo>
                  <a:lnTo>
                    <a:pt x="2548890" y="500253"/>
                  </a:lnTo>
                  <a:lnTo>
                    <a:pt x="2591871" y="508935"/>
                  </a:lnTo>
                  <a:lnTo>
                    <a:pt x="2626994" y="532614"/>
                  </a:lnTo>
                  <a:lnTo>
                    <a:pt x="2650688" y="567734"/>
                  </a:lnTo>
                  <a:lnTo>
                    <a:pt x="2659379" y="610743"/>
                  </a:lnTo>
                  <a:lnTo>
                    <a:pt x="2659379" y="776478"/>
                  </a:lnTo>
                  <a:lnTo>
                    <a:pt x="2659379" y="1052703"/>
                  </a:lnTo>
                  <a:lnTo>
                    <a:pt x="2650688" y="1095711"/>
                  </a:lnTo>
                  <a:lnTo>
                    <a:pt x="2626995" y="1130831"/>
                  </a:lnTo>
                  <a:lnTo>
                    <a:pt x="2591871" y="1154510"/>
                  </a:lnTo>
                  <a:lnTo>
                    <a:pt x="2548890" y="1163193"/>
                  </a:lnTo>
                  <a:lnTo>
                    <a:pt x="2216150" y="1163193"/>
                  </a:lnTo>
                  <a:lnTo>
                    <a:pt x="1551305" y="1163193"/>
                  </a:lnTo>
                  <a:lnTo>
                    <a:pt x="110489" y="1163193"/>
                  </a:lnTo>
                  <a:lnTo>
                    <a:pt x="67508" y="1154510"/>
                  </a:lnTo>
                  <a:lnTo>
                    <a:pt x="32384" y="1130831"/>
                  </a:lnTo>
                  <a:lnTo>
                    <a:pt x="8691" y="1095711"/>
                  </a:lnTo>
                  <a:lnTo>
                    <a:pt x="0" y="1052703"/>
                  </a:lnTo>
                  <a:lnTo>
                    <a:pt x="0" y="776478"/>
                  </a:lnTo>
                  <a:lnTo>
                    <a:pt x="0" y="610743"/>
                  </a:lnTo>
                  <a:close/>
                </a:path>
              </a:pathLst>
            </a:custGeom>
            <a:ln w="9144">
              <a:solidFill>
                <a:srgbClr val="FFC000"/>
              </a:solidFill>
            </a:ln>
          </p:spPr>
          <p:txBody>
            <a:bodyPr wrap="square" lIns="0" tIns="0" rIns="0" bIns="0" rtlCol="0"/>
            <a:lstStyle/>
            <a:p>
              <a:endParaRPr sz="1050"/>
            </a:p>
          </p:txBody>
        </p:sp>
      </p:grpSp>
      <p:sp>
        <p:nvSpPr>
          <p:cNvPr id="20" name="object 20"/>
          <p:cNvSpPr txBox="1"/>
          <p:nvPr/>
        </p:nvSpPr>
        <p:spPr>
          <a:xfrm>
            <a:off x="803815" y="4747696"/>
            <a:ext cx="1731645" cy="263534"/>
          </a:xfrm>
          <a:prstGeom prst="rect">
            <a:avLst/>
          </a:prstGeom>
        </p:spPr>
        <p:txBody>
          <a:bodyPr vert="horz" wrap="square" lIns="0" tIns="9525" rIns="0" bIns="0" rtlCol="0">
            <a:spAutoFit/>
          </a:bodyPr>
          <a:lstStyle/>
          <a:p>
            <a:pPr marL="9525" marR="3810">
              <a:spcBef>
                <a:spcPts val="75"/>
              </a:spcBef>
            </a:pPr>
            <a:r>
              <a:rPr sz="825" spc="-4" dirty="0">
                <a:solidFill>
                  <a:srgbClr val="FF0000"/>
                </a:solidFill>
                <a:latin typeface="Arial MT"/>
                <a:cs typeface="Arial MT"/>
              </a:rPr>
              <a:t>Click</a:t>
            </a:r>
            <a:r>
              <a:rPr sz="825" spc="11" dirty="0">
                <a:solidFill>
                  <a:srgbClr val="FF0000"/>
                </a:solidFill>
                <a:latin typeface="Arial MT"/>
                <a:cs typeface="Arial MT"/>
              </a:rPr>
              <a:t> </a:t>
            </a:r>
            <a:r>
              <a:rPr sz="825" spc="-4" dirty="0">
                <a:solidFill>
                  <a:srgbClr val="FF0000"/>
                </a:solidFill>
                <a:latin typeface="Arial MT"/>
                <a:cs typeface="Arial MT"/>
              </a:rPr>
              <a:t>“</a:t>
            </a:r>
            <a:r>
              <a:rPr sz="825" b="1" spc="-4" dirty="0">
                <a:solidFill>
                  <a:srgbClr val="FF0000"/>
                </a:solidFill>
              </a:rPr>
              <a:t>Undo</a:t>
            </a:r>
            <a:r>
              <a:rPr sz="825" b="1" dirty="0">
                <a:solidFill>
                  <a:srgbClr val="FF0000"/>
                </a:solidFill>
              </a:rPr>
              <a:t> </a:t>
            </a:r>
            <a:r>
              <a:rPr sz="825" b="1" spc="-11" dirty="0">
                <a:solidFill>
                  <a:srgbClr val="FF0000"/>
                </a:solidFill>
              </a:rPr>
              <a:t>All</a:t>
            </a:r>
            <a:r>
              <a:rPr sz="825" b="1" spc="8" dirty="0">
                <a:solidFill>
                  <a:srgbClr val="FF0000"/>
                </a:solidFill>
              </a:rPr>
              <a:t> </a:t>
            </a:r>
            <a:r>
              <a:rPr sz="825" b="1" spc="-4" dirty="0">
                <a:solidFill>
                  <a:srgbClr val="FF0000"/>
                </a:solidFill>
              </a:rPr>
              <a:t>Changes</a:t>
            </a:r>
            <a:r>
              <a:rPr sz="825" spc="-4" dirty="0">
                <a:solidFill>
                  <a:srgbClr val="FF0000"/>
                </a:solidFill>
                <a:latin typeface="Arial MT"/>
                <a:cs typeface="Arial MT"/>
              </a:rPr>
              <a:t>”</a:t>
            </a:r>
            <a:r>
              <a:rPr sz="825" spc="4" dirty="0">
                <a:solidFill>
                  <a:srgbClr val="FF0000"/>
                </a:solidFill>
                <a:latin typeface="Arial MT"/>
                <a:cs typeface="Arial MT"/>
              </a:rPr>
              <a:t> </a:t>
            </a:r>
            <a:r>
              <a:rPr sz="825" dirty="0">
                <a:solidFill>
                  <a:srgbClr val="FF0000"/>
                </a:solidFill>
                <a:latin typeface="Arial MT"/>
                <a:cs typeface="Arial MT"/>
              </a:rPr>
              <a:t>to</a:t>
            </a:r>
            <a:r>
              <a:rPr sz="825" spc="-15" dirty="0">
                <a:solidFill>
                  <a:srgbClr val="FF0000"/>
                </a:solidFill>
                <a:latin typeface="Arial MT"/>
                <a:cs typeface="Arial MT"/>
              </a:rPr>
              <a:t> </a:t>
            </a:r>
            <a:r>
              <a:rPr sz="825" spc="-4" dirty="0">
                <a:solidFill>
                  <a:srgbClr val="FF0000"/>
                </a:solidFill>
                <a:latin typeface="Arial MT"/>
                <a:cs typeface="Arial MT"/>
              </a:rPr>
              <a:t>discard </a:t>
            </a:r>
            <a:r>
              <a:rPr sz="825" spc="-217" dirty="0">
                <a:solidFill>
                  <a:srgbClr val="FF0000"/>
                </a:solidFill>
                <a:latin typeface="Arial MT"/>
                <a:cs typeface="Arial MT"/>
              </a:rPr>
              <a:t> </a:t>
            </a:r>
            <a:r>
              <a:rPr sz="825" spc="-4" dirty="0">
                <a:solidFill>
                  <a:srgbClr val="FF0000"/>
                </a:solidFill>
                <a:latin typeface="Arial MT"/>
                <a:cs typeface="Arial MT"/>
              </a:rPr>
              <a:t>all</a:t>
            </a:r>
            <a:r>
              <a:rPr sz="825" spc="4" dirty="0">
                <a:solidFill>
                  <a:srgbClr val="FF0000"/>
                </a:solidFill>
                <a:latin typeface="Arial MT"/>
                <a:cs typeface="Arial MT"/>
              </a:rPr>
              <a:t> </a:t>
            </a:r>
            <a:r>
              <a:rPr sz="825" spc="-4" dirty="0">
                <a:solidFill>
                  <a:srgbClr val="FF0000"/>
                </a:solidFill>
                <a:latin typeface="Arial MT"/>
                <a:cs typeface="Arial MT"/>
              </a:rPr>
              <a:t>pending</a:t>
            </a:r>
            <a:r>
              <a:rPr sz="825" dirty="0">
                <a:solidFill>
                  <a:srgbClr val="FF0000"/>
                </a:solidFill>
                <a:latin typeface="Arial MT"/>
                <a:cs typeface="Arial MT"/>
              </a:rPr>
              <a:t> changes.</a:t>
            </a:r>
            <a:endParaRPr sz="825" dirty="0">
              <a:latin typeface="Arial MT"/>
              <a:cs typeface="Arial MT"/>
            </a:endParaRPr>
          </a:p>
        </p:txBody>
      </p:sp>
      <p:sp>
        <p:nvSpPr>
          <p:cNvPr id="21" name="object 21"/>
          <p:cNvSpPr txBox="1">
            <a:spLocks noGrp="1"/>
          </p:cNvSpPr>
          <p:nvPr>
            <p:ph type="sldNum" sz="quarter" idx="7"/>
          </p:nvPr>
        </p:nvSpPr>
        <p:spPr>
          <a:xfrm>
            <a:off x="406603" y="6450512"/>
            <a:ext cx="238125" cy="179704"/>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888888"/>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
              <a:spcBef>
                <a:spcPts val="75"/>
              </a:spcBef>
            </a:pPr>
            <a:fld id="{81D60167-4931-47E6-BA6A-407CBD079E47}" type="slidenum">
              <a:rPr lang="en-IN" spc="-5" smtClean="0"/>
              <a:pPr marL="38100">
                <a:spcBef>
                  <a:spcPts val="100"/>
                </a:spcBef>
              </a:pPr>
              <a:t>13</a:t>
            </a:fld>
            <a:endParaRPr spc="-4"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080" y="34861"/>
            <a:ext cx="8884920" cy="1007327"/>
          </a:xfrm>
          <a:prstGeom prst="rect">
            <a:avLst/>
          </a:prstGeom>
        </p:spPr>
        <p:txBody>
          <a:bodyPr spcFirstLastPara="1" vert="horz" wrap="square" lIns="0" tIns="9525" rIns="0" bIns="0" rtlCol="0" anchor="t" anchorCtr="0">
            <a:spAutoFit/>
          </a:bodyPr>
          <a:lstStyle/>
          <a:p>
            <a:pPr marL="9525" marR="3810">
              <a:spcBef>
                <a:spcPts val="75"/>
              </a:spcBef>
            </a:pPr>
            <a:r>
              <a:rPr dirty="0"/>
              <a:t>Manage </a:t>
            </a:r>
            <a:r>
              <a:rPr spc="-4" dirty="0"/>
              <a:t>Officers </a:t>
            </a:r>
            <a:r>
              <a:rPr dirty="0"/>
              <a:t>- </a:t>
            </a:r>
            <a:r>
              <a:rPr spc="4" dirty="0"/>
              <a:t> </a:t>
            </a:r>
            <a:r>
              <a:rPr spc="-4" dirty="0"/>
              <a:t>Confirmation</a:t>
            </a:r>
            <a:r>
              <a:rPr spc="-15" dirty="0"/>
              <a:t> </a:t>
            </a:r>
            <a:r>
              <a:rPr spc="-4" dirty="0"/>
              <a:t>of</a:t>
            </a:r>
            <a:r>
              <a:rPr spc="-15" dirty="0"/>
              <a:t> </a:t>
            </a:r>
            <a:r>
              <a:rPr spc="-4" dirty="0"/>
              <a:t>report</a:t>
            </a:r>
          </a:p>
        </p:txBody>
      </p:sp>
      <p:grpSp>
        <p:nvGrpSpPr>
          <p:cNvPr id="3" name="object 3"/>
          <p:cNvGrpSpPr/>
          <p:nvPr/>
        </p:nvGrpSpPr>
        <p:grpSpPr>
          <a:xfrm>
            <a:off x="1143000" y="1611726"/>
            <a:ext cx="6858000" cy="2067878"/>
            <a:chOff x="0" y="1958339"/>
            <a:chExt cx="9144000" cy="2757170"/>
          </a:xfrm>
        </p:grpSpPr>
        <p:pic>
          <p:nvPicPr>
            <p:cNvPr id="4" name="object 4"/>
            <p:cNvPicPr/>
            <p:nvPr/>
          </p:nvPicPr>
          <p:blipFill>
            <a:blip r:embed="rId2" cstate="print"/>
            <a:stretch>
              <a:fillRect/>
            </a:stretch>
          </p:blipFill>
          <p:spPr>
            <a:xfrm>
              <a:off x="0" y="1958339"/>
              <a:ext cx="9144000" cy="2756916"/>
            </a:xfrm>
            <a:prstGeom prst="rect">
              <a:avLst/>
            </a:prstGeom>
          </p:spPr>
        </p:pic>
        <p:pic>
          <p:nvPicPr>
            <p:cNvPr id="5" name="object 5"/>
            <p:cNvPicPr/>
            <p:nvPr/>
          </p:nvPicPr>
          <p:blipFill>
            <a:blip r:embed="rId3" cstate="print"/>
            <a:stretch>
              <a:fillRect/>
            </a:stretch>
          </p:blipFill>
          <p:spPr>
            <a:xfrm>
              <a:off x="8077200" y="2543555"/>
              <a:ext cx="1066799" cy="123444"/>
            </a:xfrm>
            <a:prstGeom prst="rect">
              <a:avLst/>
            </a:prstGeom>
          </p:spPr>
        </p:pic>
      </p:grpSp>
      <p:sp>
        <p:nvSpPr>
          <p:cNvPr id="6" name="object 6"/>
          <p:cNvSpPr txBox="1">
            <a:spLocks noGrp="1"/>
          </p:cNvSpPr>
          <p:nvPr>
            <p:ph type="sldNum" sz="quarter" idx="7"/>
          </p:nvPr>
        </p:nvSpPr>
        <p:spPr>
          <a:xfrm>
            <a:off x="6080760" y="3587592"/>
            <a:ext cx="1577340" cy="184025"/>
          </a:xfrm>
          <a:prstGeom prst="rect">
            <a:avLst/>
          </a:prstGeom>
        </p:spPr>
        <p:txBody>
          <a:bodyPr spcFirstLastPara="1" vert="horz" wrap="square" lIns="0" tIns="9525" rIns="0" bIns="0" rtlCol="0" anchor="t" anchorCtr="0">
            <a:spAutoFit/>
          </a:bodyPr>
          <a:lstStyle/>
          <a:p>
            <a:pPr marL="28575">
              <a:spcBef>
                <a:spcPts val="75"/>
              </a:spcBef>
            </a:pPr>
            <a:fld id="{81D60167-4931-47E6-BA6A-407CBD079E47}" type="slidenum">
              <a:rPr spc="-4" dirty="0"/>
              <a:pPr marL="28575">
                <a:spcBef>
                  <a:spcPts val="75"/>
                </a:spcBef>
              </a:pPr>
              <a:t>14</a:t>
            </a:fld>
            <a:endParaRPr spc="-4"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93018" y="353712"/>
            <a:ext cx="1314450" cy="800100"/>
          </a:xfrm>
          <a:prstGeom prst="rect">
            <a:avLst/>
          </a:prstGeom>
        </p:spPr>
      </p:pic>
      <p:sp>
        <p:nvSpPr>
          <p:cNvPr id="4" name="object 4"/>
          <p:cNvSpPr txBox="1"/>
          <p:nvPr/>
        </p:nvSpPr>
        <p:spPr>
          <a:xfrm>
            <a:off x="2610146" y="2768778"/>
            <a:ext cx="4394644" cy="286617"/>
          </a:xfrm>
          <a:prstGeom prst="rect">
            <a:avLst/>
          </a:prstGeom>
        </p:spPr>
        <p:txBody>
          <a:bodyPr vert="horz" wrap="square" lIns="0" tIns="9525" rIns="0" bIns="0" rtlCol="0">
            <a:spAutoFit/>
          </a:bodyPr>
          <a:lstStyle/>
          <a:p>
            <a:pPr marL="9525">
              <a:spcBef>
                <a:spcPts val="75"/>
              </a:spcBef>
            </a:pPr>
            <a:r>
              <a:rPr lang="en-US" sz="1800" dirty="0">
                <a:latin typeface="Arial MT"/>
                <a:cs typeface="Arial MT"/>
              </a:rPr>
              <a:t>Publish an Event through </a:t>
            </a:r>
            <a:r>
              <a:rPr lang="en-US" sz="1800" dirty="0" err="1">
                <a:latin typeface="Arial MT"/>
                <a:cs typeface="Arial MT"/>
              </a:rPr>
              <a:t>Vtools</a:t>
            </a:r>
            <a:endParaRPr sz="1800" dirty="0">
              <a:latin typeface="Arial MT"/>
              <a:cs typeface="Arial MT"/>
            </a:endParaRPr>
          </a:p>
        </p:txBody>
      </p:sp>
      <p:pic>
        <p:nvPicPr>
          <p:cNvPr id="5" name="object 5"/>
          <p:cNvPicPr/>
          <p:nvPr/>
        </p:nvPicPr>
        <p:blipFill>
          <a:blip r:embed="rId3" cstate="print"/>
          <a:stretch>
            <a:fillRect/>
          </a:stretch>
        </p:blipFill>
        <p:spPr>
          <a:xfrm>
            <a:off x="3436000" y="2286581"/>
            <a:ext cx="1428486" cy="285169"/>
          </a:xfrm>
          <a:prstGeom prst="rect">
            <a:avLst/>
          </a:prstGeom>
        </p:spPr>
      </p:pic>
    </p:spTree>
    <p:extLst>
      <p:ext uri="{BB962C8B-B14F-4D97-AF65-F5344CB8AC3E}">
        <p14:creationId xmlns:p14="http://schemas.microsoft.com/office/powerpoint/2010/main" val="1203496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99127" y="1312545"/>
            <a:ext cx="5945124" cy="3727134"/>
            <a:chOff x="597408" y="1371600"/>
            <a:chExt cx="8173720" cy="5260975"/>
          </a:xfrm>
        </p:grpSpPr>
        <p:pic>
          <p:nvPicPr>
            <p:cNvPr id="3" name="object 3"/>
            <p:cNvPicPr/>
            <p:nvPr/>
          </p:nvPicPr>
          <p:blipFill>
            <a:blip r:embed="rId2" cstate="print"/>
            <a:stretch>
              <a:fillRect/>
            </a:stretch>
          </p:blipFill>
          <p:spPr>
            <a:xfrm>
              <a:off x="597408" y="1371600"/>
              <a:ext cx="7222235" cy="4989576"/>
            </a:xfrm>
            <a:prstGeom prst="rect">
              <a:avLst/>
            </a:prstGeom>
          </p:spPr>
        </p:pic>
        <p:sp>
          <p:nvSpPr>
            <p:cNvPr id="4" name="object 4"/>
            <p:cNvSpPr/>
            <p:nvPr/>
          </p:nvSpPr>
          <p:spPr>
            <a:xfrm>
              <a:off x="2768218" y="2267585"/>
              <a:ext cx="5309235" cy="2676525"/>
            </a:xfrm>
            <a:custGeom>
              <a:avLst/>
              <a:gdLst/>
              <a:ahLst/>
              <a:cxnLst/>
              <a:rect l="l" t="t" r="r" b="b"/>
              <a:pathLst>
                <a:path w="5309234" h="2676525">
                  <a:moveTo>
                    <a:pt x="5166995" y="1824354"/>
                  </a:moveTo>
                  <a:lnTo>
                    <a:pt x="3088767" y="1824354"/>
                  </a:lnTo>
                  <a:lnTo>
                    <a:pt x="3043910" y="1831599"/>
                  </a:lnTo>
                  <a:lnTo>
                    <a:pt x="3004936" y="1851766"/>
                  </a:lnTo>
                  <a:lnTo>
                    <a:pt x="2974192" y="1882510"/>
                  </a:lnTo>
                  <a:lnTo>
                    <a:pt x="2954025" y="1921484"/>
                  </a:lnTo>
                  <a:lnTo>
                    <a:pt x="2946781" y="1966340"/>
                  </a:lnTo>
                  <a:lnTo>
                    <a:pt x="2946781" y="2534285"/>
                  </a:lnTo>
                  <a:lnTo>
                    <a:pt x="2954025" y="2579141"/>
                  </a:lnTo>
                  <a:lnTo>
                    <a:pt x="2974192" y="2618115"/>
                  </a:lnTo>
                  <a:lnTo>
                    <a:pt x="3004936" y="2648859"/>
                  </a:lnTo>
                  <a:lnTo>
                    <a:pt x="3043910" y="2669026"/>
                  </a:lnTo>
                  <a:lnTo>
                    <a:pt x="3088767" y="2676271"/>
                  </a:lnTo>
                  <a:lnTo>
                    <a:pt x="5166995" y="2676271"/>
                  </a:lnTo>
                  <a:lnTo>
                    <a:pt x="5211851" y="2669026"/>
                  </a:lnTo>
                  <a:lnTo>
                    <a:pt x="5250825" y="2648859"/>
                  </a:lnTo>
                  <a:lnTo>
                    <a:pt x="5281569" y="2618115"/>
                  </a:lnTo>
                  <a:lnTo>
                    <a:pt x="5301736" y="2579141"/>
                  </a:lnTo>
                  <a:lnTo>
                    <a:pt x="5308981" y="2534285"/>
                  </a:lnTo>
                  <a:lnTo>
                    <a:pt x="5308981" y="1966340"/>
                  </a:lnTo>
                  <a:lnTo>
                    <a:pt x="5301736" y="1921484"/>
                  </a:lnTo>
                  <a:lnTo>
                    <a:pt x="5281569" y="1882510"/>
                  </a:lnTo>
                  <a:lnTo>
                    <a:pt x="5250825" y="1851766"/>
                  </a:lnTo>
                  <a:lnTo>
                    <a:pt x="5211851" y="1831599"/>
                  </a:lnTo>
                  <a:lnTo>
                    <a:pt x="5166995" y="1824354"/>
                  </a:lnTo>
                  <a:close/>
                </a:path>
                <a:path w="5309234" h="2676525">
                  <a:moveTo>
                    <a:pt x="0" y="0"/>
                  </a:moveTo>
                  <a:lnTo>
                    <a:pt x="3340480" y="1824354"/>
                  </a:lnTo>
                  <a:lnTo>
                    <a:pt x="3931030" y="1824354"/>
                  </a:lnTo>
                  <a:lnTo>
                    <a:pt x="0" y="0"/>
                  </a:lnTo>
                  <a:close/>
                </a:path>
              </a:pathLst>
            </a:custGeom>
            <a:solidFill>
              <a:srgbClr val="FFFF99"/>
            </a:solidFill>
          </p:spPr>
          <p:txBody>
            <a:bodyPr wrap="square" lIns="0" tIns="0" rIns="0" bIns="0" rtlCol="0"/>
            <a:lstStyle/>
            <a:p>
              <a:endParaRPr sz="1050"/>
            </a:p>
          </p:txBody>
        </p:sp>
        <p:sp>
          <p:nvSpPr>
            <p:cNvPr id="5" name="object 5"/>
            <p:cNvSpPr/>
            <p:nvPr/>
          </p:nvSpPr>
          <p:spPr>
            <a:xfrm>
              <a:off x="2768218" y="2267585"/>
              <a:ext cx="5309235" cy="2676525"/>
            </a:xfrm>
            <a:custGeom>
              <a:avLst/>
              <a:gdLst/>
              <a:ahLst/>
              <a:cxnLst/>
              <a:rect l="l" t="t" r="r" b="b"/>
              <a:pathLst>
                <a:path w="5309234" h="2676525">
                  <a:moveTo>
                    <a:pt x="2946781" y="1966340"/>
                  </a:moveTo>
                  <a:lnTo>
                    <a:pt x="2954025" y="1921484"/>
                  </a:lnTo>
                  <a:lnTo>
                    <a:pt x="2974192" y="1882510"/>
                  </a:lnTo>
                  <a:lnTo>
                    <a:pt x="3004936" y="1851766"/>
                  </a:lnTo>
                  <a:lnTo>
                    <a:pt x="3043910" y="1831599"/>
                  </a:lnTo>
                  <a:lnTo>
                    <a:pt x="3088767" y="1824354"/>
                  </a:lnTo>
                  <a:lnTo>
                    <a:pt x="3340480" y="1824354"/>
                  </a:lnTo>
                  <a:lnTo>
                    <a:pt x="0" y="0"/>
                  </a:lnTo>
                  <a:lnTo>
                    <a:pt x="3931030" y="1824354"/>
                  </a:lnTo>
                  <a:lnTo>
                    <a:pt x="5166995" y="1824354"/>
                  </a:lnTo>
                  <a:lnTo>
                    <a:pt x="5211851" y="1831599"/>
                  </a:lnTo>
                  <a:lnTo>
                    <a:pt x="5250825" y="1851766"/>
                  </a:lnTo>
                  <a:lnTo>
                    <a:pt x="5281569" y="1882510"/>
                  </a:lnTo>
                  <a:lnTo>
                    <a:pt x="5301736" y="1921484"/>
                  </a:lnTo>
                  <a:lnTo>
                    <a:pt x="5308981" y="1966340"/>
                  </a:lnTo>
                  <a:lnTo>
                    <a:pt x="5308981" y="2179320"/>
                  </a:lnTo>
                  <a:lnTo>
                    <a:pt x="5308981" y="2534285"/>
                  </a:lnTo>
                  <a:lnTo>
                    <a:pt x="5301736" y="2579141"/>
                  </a:lnTo>
                  <a:lnTo>
                    <a:pt x="5281569" y="2618115"/>
                  </a:lnTo>
                  <a:lnTo>
                    <a:pt x="5250825" y="2648859"/>
                  </a:lnTo>
                  <a:lnTo>
                    <a:pt x="5211851" y="2669026"/>
                  </a:lnTo>
                  <a:lnTo>
                    <a:pt x="5166995" y="2676271"/>
                  </a:lnTo>
                  <a:lnTo>
                    <a:pt x="3931030" y="2676271"/>
                  </a:lnTo>
                  <a:lnTo>
                    <a:pt x="3340480" y="2676271"/>
                  </a:lnTo>
                  <a:lnTo>
                    <a:pt x="3088767" y="2676271"/>
                  </a:lnTo>
                  <a:lnTo>
                    <a:pt x="3043910" y="2669026"/>
                  </a:lnTo>
                  <a:lnTo>
                    <a:pt x="3004936" y="2648859"/>
                  </a:lnTo>
                  <a:lnTo>
                    <a:pt x="2974192" y="2618115"/>
                  </a:lnTo>
                  <a:lnTo>
                    <a:pt x="2954025" y="2579141"/>
                  </a:lnTo>
                  <a:lnTo>
                    <a:pt x="2946781" y="2534285"/>
                  </a:lnTo>
                  <a:lnTo>
                    <a:pt x="2946781" y="2179320"/>
                  </a:lnTo>
                  <a:lnTo>
                    <a:pt x="2946781" y="1966340"/>
                  </a:lnTo>
                  <a:close/>
                </a:path>
              </a:pathLst>
            </a:custGeom>
            <a:ln w="9144">
              <a:solidFill>
                <a:srgbClr val="FFC000"/>
              </a:solidFill>
            </a:ln>
          </p:spPr>
          <p:txBody>
            <a:bodyPr wrap="square" lIns="0" tIns="0" rIns="0" bIns="0" rtlCol="0"/>
            <a:lstStyle/>
            <a:p>
              <a:endParaRPr sz="1050"/>
            </a:p>
          </p:txBody>
        </p:sp>
      </p:grpSp>
      <p:sp>
        <p:nvSpPr>
          <p:cNvPr id="6" name="object 6"/>
          <p:cNvSpPr txBox="1">
            <a:spLocks noGrp="1"/>
          </p:cNvSpPr>
          <p:nvPr>
            <p:ph type="title"/>
          </p:nvPr>
        </p:nvSpPr>
        <p:spPr>
          <a:xfrm>
            <a:off x="980618" y="537527"/>
            <a:ext cx="4825822" cy="423032"/>
          </a:xfrm>
          <a:prstGeom prst="rect">
            <a:avLst/>
          </a:prstGeom>
        </p:spPr>
        <p:txBody>
          <a:bodyPr spcFirstLastPara="1" vert="horz" wrap="square" lIns="0" tIns="10001" rIns="0" bIns="0" rtlCol="0" anchor="t" anchorCtr="0">
            <a:spAutoFit/>
          </a:bodyPr>
          <a:lstStyle/>
          <a:p>
            <a:pPr marL="9525">
              <a:spcBef>
                <a:spcPts val="79"/>
              </a:spcBef>
            </a:pPr>
            <a:r>
              <a:rPr dirty="0"/>
              <a:t>Publish</a:t>
            </a:r>
            <a:r>
              <a:rPr spc="-26" dirty="0"/>
              <a:t> </a:t>
            </a:r>
            <a:r>
              <a:rPr dirty="0"/>
              <a:t>An</a:t>
            </a:r>
            <a:r>
              <a:rPr spc="-30" dirty="0"/>
              <a:t> </a:t>
            </a:r>
            <a:r>
              <a:rPr spc="-4" dirty="0"/>
              <a:t>Event</a:t>
            </a:r>
          </a:p>
        </p:txBody>
      </p:sp>
      <p:sp>
        <p:nvSpPr>
          <p:cNvPr id="7" name="object 7"/>
          <p:cNvSpPr txBox="1"/>
          <p:nvPr/>
        </p:nvSpPr>
        <p:spPr>
          <a:xfrm>
            <a:off x="1467003" y="4838395"/>
            <a:ext cx="79534" cy="124554"/>
          </a:xfrm>
          <a:prstGeom prst="rect">
            <a:avLst/>
          </a:prstGeom>
        </p:spPr>
        <p:txBody>
          <a:bodyPr vert="horz" wrap="square" lIns="0" tIns="9049" rIns="0" bIns="0" rtlCol="0">
            <a:spAutoFit/>
          </a:bodyPr>
          <a:lstStyle/>
          <a:p>
            <a:pPr marL="9525">
              <a:spcBef>
                <a:spcPts val="71"/>
              </a:spcBef>
            </a:pPr>
            <a:r>
              <a:rPr sz="750" spc="-4" dirty="0">
                <a:solidFill>
                  <a:srgbClr val="888888"/>
                </a:solidFill>
                <a:latin typeface="Verdana"/>
                <a:cs typeface="Verdana"/>
              </a:rPr>
              <a:t>3</a:t>
            </a:r>
            <a:endParaRPr sz="750">
              <a:latin typeface="Verdana"/>
              <a:cs typeface="Verdana"/>
            </a:endParaRPr>
          </a:p>
        </p:txBody>
      </p:sp>
      <p:sp>
        <p:nvSpPr>
          <p:cNvPr id="8" name="object 8"/>
          <p:cNvSpPr txBox="1"/>
          <p:nvPr/>
        </p:nvSpPr>
        <p:spPr>
          <a:xfrm>
            <a:off x="5520119" y="3122771"/>
            <a:ext cx="1457325" cy="517449"/>
          </a:xfrm>
          <a:prstGeom prst="rect">
            <a:avLst/>
          </a:prstGeom>
        </p:spPr>
        <p:txBody>
          <a:bodyPr vert="horz" wrap="square" lIns="0" tIns="9525" rIns="0" bIns="0" rtlCol="0">
            <a:spAutoFit/>
          </a:bodyPr>
          <a:lstStyle/>
          <a:p>
            <a:pPr marL="9525" marR="3810">
              <a:spcBef>
                <a:spcPts val="75"/>
              </a:spcBef>
            </a:pPr>
            <a:r>
              <a:rPr sz="825" spc="-4" dirty="0">
                <a:solidFill>
                  <a:srgbClr val="FF0000"/>
                </a:solidFill>
                <a:latin typeface="Arial MT"/>
                <a:cs typeface="Arial MT"/>
              </a:rPr>
              <a:t>Select “</a:t>
            </a:r>
            <a:r>
              <a:rPr sz="825" b="1" spc="-4" dirty="0">
                <a:solidFill>
                  <a:srgbClr val="FF0000"/>
                </a:solidFill>
              </a:rPr>
              <a:t>Event/Report </a:t>
            </a:r>
            <a:r>
              <a:rPr sz="825" b="1" dirty="0">
                <a:solidFill>
                  <a:srgbClr val="FF0000"/>
                </a:solidFill>
              </a:rPr>
              <a:t> </a:t>
            </a:r>
            <a:r>
              <a:rPr sz="825" b="1" spc="-4" dirty="0">
                <a:solidFill>
                  <a:srgbClr val="FF0000"/>
                </a:solidFill>
              </a:rPr>
              <a:t>Administration</a:t>
            </a:r>
            <a:r>
              <a:rPr sz="825" spc="-4" dirty="0">
                <a:solidFill>
                  <a:srgbClr val="FF0000"/>
                </a:solidFill>
                <a:latin typeface="Arial MT"/>
                <a:cs typeface="Arial MT"/>
              </a:rPr>
              <a:t>” </a:t>
            </a:r>
            <a:r>
              <a:rPr sz="825" dirty="0">
                <a:solidFill>
                  <a:srgbClr val="FF0000"/>
                </a:solidFill>
                <a:latin typeface="Arial MT"/>
                <a:cs typeface="Arial MT"/>
              </a:rPr>
              <a:t>to </a:t>
            </a:r>
            <a:r>
              <a:rPr sz="825" spc="-4" dirty="0">
                <a:solidFill>
                  <a:srgbClr val="FF0000"/>
                </a:solidFill>
                <a:latin typeface="Arial MT"/>
                <a:cs typeface="Arial MT"/>
              </a:rPr>
              <a:t>access </a:t>
            </a:r>
            <a:r>
              <a:rPr sz="825" dirty="0">
                <a:solidFill>
                  <a:srgbClr val="FF0000"/>
                </a:solidFill>
                <a:latin typeface="Arial MT"/>
                <a:cs typeface="Arial MT"/>
              </a:rPr>
              <a:t> </a:t>
            </a:r>
            <a:r>
              <a:rPr sz="825" spc="-4" dirty="0">
                <a:solidFill>
                  <a:srgbClr val="FF0000"/>
                </a:solidFill>
                <a:latin typeface="Arial MT"/>
                <a:cs typeface="Arial MT"/>
              </a:rPr>
              <a:t>volunteer options </a:t>
            </a:r>
            <a:r>
              <a:rPr sz="825" dirty="0">
                <a:solidFill>
                  <a:srgbClr val="FF0000"/>
                </a:solidFill>
                <a:latin typeface="Arial MT"/>
                <a:cs typeface="Arial MT"/>
              </a:rPr>
              <a:t>– </a:t>
            </a:r>
            <a:r>
              <a:rPr sz="825" spc="-4" dirty="0">
                <a:solidFill>
                  <a:srgbClr val="FF0000"/>
                </a:solidFill>
                <a:latin typeface="Arial MT"/>
                <a:cs typeface="Arial MT"/>
              </a:rPr>
              <a:t>Schedule </a:t>
            </a:r>
            <a:r>
              <a:rPr sz="825" dirty="0">
                <a:solidFill>
                  <a:srgbClr val="FF0000"/>
                </a:solidFill>
                <a:latin typeface="Arial MT"/>
                <a:cs typeface="Arial MT"/>
              </a:rPr>
              <a:t>a </a:t>
            </a:r>
            <a:r>
              <a:rPr sz="825" spc="-221" dirty="0">
                <a:solidFill>
                  <a:srgbClr val="FF0000"/>
                </a:solidFill>
                <a:latin typeface="Arial MT"/>
                <a:cs typeface="Arial MT"/>
              </a:rPr>
              <a:t> </a:t>
            </a:r>
            <a:r>
              <a:rPr sz="825" spc="-4" dirty="0">
                <a:solidFill>
                  <a:srgbClr val="FF0000"/>
                </a:solidFill>
                <a:latin typeface="Arial MT"/>
                <a:cs typeface="Arial MT"/>
              </a:rPr>
              <a:t>New</a:t>
            </a:r>
            <a:r>
              <a:rPr sz="825" spc="-8" dirty="0">
                <a:solidFill>
                  <a:srgbClr val="FF0000"/>
                </a:solidFill>
                <a:latin typeface="Arial MT"/>
                <a:cs typeface="Arial MT"/>
              </a:rPr>
              <a:t> </a:t>
            </a:r>
            <a:r>
              <a:rPr sz="825" spc="-4" dirty="0">
                <a:solidFill>
                  <a:srgbClr val="FF0000"/>
                </a:solidFill>
                <a:latin typeface="Arial MT"/>
                <a:cs typeface="Arial MT"/>
              </a:rPr>
              <a:t>Event</a:t>
            </a:r>
            <a:endParaRPr sz="825">
              <a:latin typeface="Arial MT"/>
              <a:cs typeface="Arial MT"/>
            </a:endParaRPr>
          </a:p>
        </p:txBody>
      </p:sp>
      <p:grpSp>
        <p:nvGrpSpPr>
          <p:cNvPr id="9" name="object 9"/>
          <p:cNvGrpSpPr/>
          <p:nvPr/>
        </p:nvGrpSpPr>
        <p:grpSpPr>
          <a:xfrm>
            <a:off x="6483096" y="1185148"/>
            <a:ext cx="1375410" cy="785813"/>
            <a:chOff x="7120128" y="1580197"/>
            <a:chExt cx="1833880" cy="1047750"/>
          </a:xfrm>
        </p:grpSpPr>
        <p:pic>
          <p:nvPicPr>
            <p:cNvPr id="10" name="object 10"/>
            <p:cNvPicPr/>
            <p:nvPr/>
          </p:nvPicPr>
          <p:blipFill>
            <a:blip r:embed="rId3" cstate="print"/>
            <a:stretch>
              <a:fillRect/>
            </a:stretch>
          </p:blipFill>
          <p:spPr>
            <a:xfrm>
              <a:off x="7120128" y="2037588"/>
              <a:ext cx="766559" cy="233172"/>
            </a:xfrm>
            <a:prstGeom prst="rect">
              <a:avLst/>
            </a:prstGeom>
          </p:spPr>
        </p:pic>
        <p:sp>
          <p:nvSpPr>
            <p:cNvPr id="11" name="object 11"/>
            <p:cNvSpPr/>
            <p:nvPr/>
          </p:nvSpPr>
          <p:spPr>
            <a:xfrm>
              <a:off x="7162800" y="2057400"/>
              <a:ext cx="685800" cy="152400"/>
            </a:xfrm>
            <a:custGeom>
              <a:avLst/>
              <a:gdLst/>
              <a:ahLst/>
              <a:cxnLst/>
              <a:rect l="l" t="t" r="r" b="b"/>
              <a:pathLst>
                <a:path w="685800" h="152400">
                  <a:moveTo>
                    <a:pt x="685800" y="0"/>
                  </a:moveTo>
                  <a:lnTo>
                    <a:pt x="0" y="0"/>
                  </a:lnTo>
                  <a:lnTo>
                    <a:pt x="0" y="152400"/>
                  </a:lnTo>
                  <a:lnTo>
                    <a:pt x="685800" y="152400"/>
                  </a:lnTo>
                  <a:lnTo>
                    <a:pt x="685800" y="0"/>
                  </a:lnTo>
                  <a:close/>
                </a:path>
              </a:pathLst>
            </a:custGeom>
            <a:solidFill>
              <a:srgbClr val="FFFFFF"/>
            </a:solidFill>
          </p:spPr>
          <p:txBody>
            <a:bodyPr wrap="square" lIns="0" tIns="0" rIns="0" bIns="0" rtlCol="0"/>
            <a:lstStyle/>
            <a:p>
              <a:endParaRPr sz="1050"/>
            </a:p>
          </p:txBody>
        </p:sp>
        <p:sp>
          <p:nvSpPr>
            <p:cNvPr id="12" name="object 12"/>
            <p:cNvSpPr/>
            <p:nvPr/>
          </p:nvSpPr>
          <p:spPr>
            <a:xfrm>
              <a:off x="7587615" y="1584960"/>
              <a:ext cx="1361440" cy="1038225"/>
            </a:xfrm>
            <a:custGeom>
              <a:avLst/>
              <a:gdLst/>
              <a:ahLst/>
              <a:cxnLst/>
              <a:rect l="l" t="t" r="r" b="b"/>
              <a:pathLst>
                <a:path w="1361440" h="1038225">
                  <a:moveTo>
                    <a:pt x="1190625" y="0"/>
                  </a:moveTo>
                  <a:lnTo>
                    <a:pt x="507873" y="0"/>
                  </a:lnTo>
                  <a:lnTo>
                    <a:pt x="462509" y="6099"/>
                  </a:lnTo>
                  <a:lnTo>
                    <a:pt x="421738" y="23311"/>
                  </a:lnTo>
                  <a:lnTo>
                    <a:pt x="387191" y="50006"/>
                  </a:lnTo>
                  <a:lnTo>
                    <a:pt x="360496" y="84553"/>
                  </a:lnTo>
                  <a:lnTo>
                    <a:pt x="343284" y="125324"/>
                  </a:lnTo>
                  <a:lnTo>
                    <a:pt x="337184" y="170687"/>
                  </a:lnTo>
                  <a:lnTo>
                    <a:pt x="337184" y="605409"/>
                  </a:lnTo>
                  <a:lnTo>
                    <a:pt x="0" y="688593"/>
                  </a:lnTo>
                  <a:lnTo>
                    <a:pt x="337184" y="864869"/>
                  </a:lnTo>
                  <a:lnTo>
                    <a:pt x="337184" y="867155"/>
                  </a:lnTo>
                  <a:lnTo>
                    <a:pt x="343284" y="912519"/>
                  </a:lnTo>
                  <a:lnTo>
                    <a:pt x="360496" y="953290"/>
                  </a:lnTo>
                  <a:lnTo>
                    <a:pt x="387191" y="987837"/>
                  </a:lnTo>
                  <a:lnTo>
                    <a:pt x="421738" y="1014532"/>
                  </a:lnTo>
                  <a:lnTo>
                    <a:pt x="462509" y="1031744"/>
                  </a:lnTo>
                  <a:lnTo>
                    <a:pt x="507873" y="1037843"/>
                  </a:lnTo>
                  <a:lnTo>
                    <a:pt x="1190625" y="1037843"/>
                  </a:lnTo>
                  <a:lnTo>
                    <a:pt x="1235988" y="1031744"/>
                  </a:lnTo>
                  <a:lnTo>
                    <a:pt x="1276759" y="1014532"/>
                  </a:lnTo>
                  <a:lnTo>
                    <a:pt x="1311306" y="987837"/>
                  </a:lnTo>
                  <a:lnTo>
                    <a:pt x="1338001" y="953290"/>
                  </a:lnTo>
                  <a:lnTo>
                    <a:pt x="1355213" y="912519"/>
                  </a:lnTo>
                  <a:lnTo>
                    <a:pt x="1361312" y="867155"/>
                  </a:lnTo>
                  <a:lnTo>
                    <a:pt x="1361312" y="170687"/>
                  </a:lnTo>
                  <a:lnTo>
                    <a:pt x="1355213" y="125324"/>
                  </a:lnTo>
                  <a:lnTo>
                    <a:pt x="1338001" y="84553"/>
                  </a:lnTo>
                  <a:lnTo>
                    <a:pt x="1311306" y="50006"/>
                  </a:lnTo>
                  <a:lnTo>
                    <a:pt x="1276759" y="23311"/>
                  </a:lnTo>
                  <a:lnTo>
                    <a:pt x="1235988" y="6099"/>
                  </a:lnTo>
                  <a:lnTo>
                    <a:pt x="1190625" y="0"/>
                  </a:lnTo>
                  <a:close/>
                </a:path>
              </a:pathLst>
            </a:custGeom>
            <a:solidFill>
              <a:srgbClr val="FFFF99"/>
            </a:solidFill>
          </p:spPr>
          <p:txBody>
            <a:bodyPr wrap="square" lIns="0" tIns="0" rIns="0" bIns="0" rtlCol="0"/>
            <a:lstStyle/>
            <a:p>
              <a:endParaRPr sz="1050"/>
            </a:p>
          </p:txBody>
        </p:sp>
        <p:sp>
          <p:nvSpPr>
            <p:cNvPr id="13" name="object 13"/>
            <p:cNvSpPr/>
            <p:nvPr/>
          </p:nvSpPr>
          <p:spPr>
            <a:xfrm>
              <a:off x="7587615" y="1584960"/>
              <a:ext cx="1361440" cy="1038225"/>
            </a:xfrm>
            <a:custGeom>
              <a:avLst/>
              <a:gdLst/>
              <a:ahLst/>
              <a:cxnLst/>
              <a:rect l="l" t="t" r="r" b="b"/>
              <a:pathLst>
                <a:path w="1361440" h="1038225">
                  <a:moveTo>
                    <a:pt x="337184" y="170687"/>
                  </a:moveTo>
                  <a:lnTo>
                    <a:pt x="343284" y="125324"/>
                  </a:lnTo>
                  <a:lnTo>
                    <a:pt x="360496" y="84553"/>
                  </a:lnTo>
                  <a:lnTo>
                    <a:pt x="387191" y="50006"/>
                  </a:lnTo>
                  <a:lnTo>
                    <a:pt x="421738" y="23311"/>
                  </a:lnTo>
                  <a:lnTo>
                    <a:pt x="462509" y="6099"/>
                  </a:lnTo>
                  <a:lnTo>
                    <a:pt x="507873" y="0"/>
                  </a:lnTo>
                  <a:lnTo>
                    <a:pt x="763904" y="0"/>
                  </a:lnTo>
                  <a:lnTo>
                    <a:pt x="1190625" y="0"/>
                  </a:lnTo>
                  <a:lnTo>
                    <a:pt x="1235988" y="6099"/>
                  </a:lnTo>
                  <a:lnTo>
                    <a:pt x="1276759" y="23311"/>
                  </a:lnTo>
                  <a:lnTo>
                    <a:pt x="1311306" y="50006"/>
                  </a:lnTo>
                  <a:lnTo>
                    <a:pt x="1338001" y="84553"/>
                  </a:lnTo>
                  <a:lnTo>
                    <a:pt x="1355213" y="125324"/>
                  </a:lnTo>
                  <a:lnTo>
                    <a:pt x="1361312" y="170687"/>
                  </a:lnTo>
                  <a:lnTo>
                    <a:pt x="1361312" y="605409"/>
                  </a:lnTo>
                  <a:lnTo>
                    <a:pt x="1361312" y="864869"/>
                  </a:lnTo>
                  <a:lnTo>
                    <a:pt x="1361312" y="867155"/>
                  </a:lnTo>
                  <a:lnTo>
                    <a:pt x="1355213" y="912519"/>
                  </a:lnTo>
                  <a:lnTo>
                    <a:pt x="1338001" y="953290"/>
                  </a:lnTo>
                  <a:lnTo>
                    <a:pt x="1311306" y="987837"/>
                  </a:lnTo>
                  <a:lnTo>
                    <a:pt x="1276759" y="1014532"/>
                  </a:lnTo>
                  <a:lnTo>
                    <a:pt x="1235988" y="1031744"/>
                  </a:lnTo>
                  <a:lnTo>
                    <a:pt x="1190625" y="1037843"/>
                  </a:lnTo>
                  <a:lnTo>
                    <a:pt x="763904" y="1037843"/>
                  </a:lnTo>
                  <a:lnTo>
                    <a:pt x="507873" y="1037843"/>
                  </a:lnTo>
                  <a:lnTo>
                    <a:pt x="462509" y="1031744"/>
                  </a:lnTo>
                  <a:lnTo>
                    <a:pt x="421738" y="1014532"/>
                  </a:lnTo>
                  <a:lnTo>
                    <a:pt x="387191" y="987837"/>
                  </a:lnTo>
                  <a:lnTo>
                    <a:pt x="360496" y="953290"/>
                  </a:lnTo>
                  <a:lnTo>
                    <a:pt x="343284" y="912519"/>
                  </a:lnTo>
                  <a:lnTo>
                    <a:pt x="337184" y="867155"/>
                  </a:lnTo>
                  <a:lnTo>
                    <a:pt x="337184" y="864869"/>
                  </a:lnTo>
                  <a:lnTo>
                    <a:pt x="0" y="688593"/>
                  </a:lnTo>
                  <a:lnTo>
                    <a:pt x="337184" y="605409"/>
                  </a:lnTo>
                  <a:lnTo>
                    <a:pt x="337184" y="170687"/>
                  </a:lnTo>
                  <a:close/>
                </a:path>
              </a:pathLst>
            </a:custGeom>
            <a:ln w="9144">
              <a:solidFill>
                <a:srgbClr val="FFC000"/>
              </a:solidFill>
            </a:ln>
          </p:spPr>
          <p:txBody>
            <a:bodyPr wrap="square" lIns="0" tIns="0" rIns="0" bIns="0" rtlCol="0"/>
            <a:lstStyle/>
            <a:p>
              <a:endParaRPr sz="1050"/>
            </a:p>
          </p:txBody>
        </p:sp>
      </p:grpSp>
      <p:sp>
        <p:nvSpPr>
          <p:cNvPr id="14" name="object 14"/>
          <p:cNvSpPr txBox="1"/>
          <p:nvPr/>
        </p:nvSpPr>
        <p:spPr>
          <a:xfrm>
            <a:off x="7184040" y="1247298"/>
            <a:ext cx="510064" cy="644888"/>
          </a:xfrm>
          <a:prstGeom prst="rect">
            <a:avLst/>
          </a:prstGeom>
        </p:spPr>
        <p:txBody>
          <a:bodyPr vert="horz" wrap="square" lIns="0" tIns="10001" rIns="0" bIns="0" rtlCol="0">
            <a:spAutoFit/>
          </a:bodyPr>
          <a:lstStyle/>
          <a:p>
            <a:pPr marL="9525" marR="3810">
              <a:spcBef>
                <a:spcPts val="79"/>
              </a:spcBef>
            </a:pPr>
            <a:r>
              <a:rPr sz="825" dirty="0">
                <a:solidFill>
                  <a:srgbClr val="FF0000"/>
                </a:solidFill>
                <a:latin typeface="Arial MT"/>
                <a:cs typeface="Arial MT"/>
              </a:rPr>
              <a:t>You must </a:t>
            </a:r>
            <a:r>
              <a:rPr sz="825" spc="4" dirty="0">
                <a:solidFill>
                  <a:srgbClr val="FF0000"/>
                </a:solidFill>
                <a:latin typeface="Arial MT"/>
                <a:cs typeface="Arial MT"/>
              </a:rPr>
              <a:t> </a:t>
            </a:r>
            <a:r>
              <a:rPr sz="825" dirty="0">
                <a:solidFill>
                  <a:srgbClr val="FF0000"/>
                </a:solidFill>
                <a:latin typeface="Arial MT"/>
                <a:cs typeface="Arial MT"/>
              </a:rPr>
              <a:t>be signed </a:t>
            </a:r>
            <a:r>
              <a:rPr sz="825" spc="-221" dirty="0">
                <a:solidFill>
                  <a:srgbClr val="FF0000"/>
                </a:solidFill>
                <a:latin typeface="Arial MT"/>
                <a:cs typeface="Arial MT"/>
              </a:rPr>
              <a:t> </a:t>
            </a:r>
            <a:r>
              <a:rPr sz="825" spc="-4" dirty="0">
                <a:solidFill>
                  <a:srgbClr val="FF0000"/>
                </a:solidFill>
                <a:latin typeface="Arial MT"/>
                <a:cs typeface="Arial MT"/>
              </a:rPr>
              <a:t>in </a:t>
            </a:r>
            <a:r>
              <a:rPr sz="825" dirty="0">
                <a:solidFill>
                  <a:srgbClr val="FF0000"/>
                </a:solidFill>
                <a:latin typeface="Arial MT"/>
                <a:cs typeface="Arial MT"/>
              </a:rPr>
              <a:t>to </a:t>
            </a:r>
            <a:r>
              <a:rPr sz="825" spc="4" dirty="0">
                <a:solidFill>
                  <a:srgbClr val="FF0000"/>
                </a:solidFill>
                <a:latin typeface="Arial MT"/>
                <a:cs typeface="Arial MT"/>
              </a:rPr>
              <a:t> </a:t>
            </a:r>
            <a:r>
              <a:rPr sz="825" dirty="0">
                <a:solidFill>
                  <a:srgbClr val="FF0000"/>
                </a:solidFill>
                <a:latin typeface="Arial MT"/>
                <a:cs typeface="Arial MT"/>
              </a:rPr>
              <a:t>cre</a:t>
            </a:r>
            <a:r>
              <a:rPr sz="825" spc="-4" dirty="0">
                <a:solidFill>
                  <a:srgbClr val="FF0000"/>
                </a:solidFill>
                <a:latin typeface="Arial MT"/>
                <a:cs typeface="Arial MT"/>
              </a:rPr>
              <a:t>a</a:t>
            </a:r>
            <a:r>
              <a:rPr sz="825" dirty="0">
                <a:solidFill>
                  <a:srgbClr val="FF0000"/>
                </a:solidFill>
                <a:latin typeface="Arial MT"/>
                <a:cs typeface="Arial MT"/>
              </a:rPr>
              <a:t>te/ed</a:t>
            </a:r>
            <a:r>
              <a:rPr sz="825" spc="-8" dirty="0">
                <a:solidFill>
                  <a:srgbClr val="FF0000"/>
                </a:solidFill>
                <a:latin typeface="Arial MT"/>
                <a:cs typeface="Arial MT"/>
              </a:rPr>
              <a:t>i</a:t>
            </a:r>
            <a:r>
              <a:rPr sz="825" dirty="0">
                <a:solidFill>
                  <a:srgbClr val="FF0000"/>
                </a:solidFill>
                <a:latin typeface="Arial MT"/>
                <a:cs typeface="Arial MT"/>
              </a:rPr>
              <a:t>t  an</a:t>
            </a:r>
            <a:r>
              <a:rPr sz="825" spc="-26" dirty="0">
                <a:solidFill>
                  <a:srgbClr val="FF0000"/>
                </a:solidFill>
                <a:latin typeface="Arial MT"/>
                <a:cs typeface="Arial MT"/>
              </a:rPr>
              <a:t> </a:t>
            </a:r>
            <a:r>
              <a:rPr sz="825" spc="-4" dirty="0">
                <a:solidFill>
                  <a:srgbClr val="FF0000"/>
                </a:solidFill>
                <a:latin typeface="Arial MT"/>
                <a:cs typeface="Arial MT"/>
              </a:rPr>
              <a:t>event.</a:t>
            </a:r>
            <a:endParaRPr sz="825" dirty="0">
              <a:latin typeface="Arial MT"/>
              <a:cs typeface="Arial MT"/>
            </a:endParaRPr>
          </a:p>
        </p:txBody>
      </p:sp>
      <p:grpSp>
        <p:nvGrpSpPr>
          <p:cNvPr id="15" name="object 15"/>
          <p:cNvGrpSpPr/>
          <p:nvPr/>
        </p:nvGrpSpPr>
        <p:grpSpPr>
          <a:xfrm>
            <a:off x="2225278" y="3774185"/>
            <a:ext cx="3315176" cy="655320"/>
            <a:chOff x="1443037" y="5032247"/>
            <a:chExt cx="4420235" cy="873760"/>
          </a:xfrm>
        </p:grpSpPr>
        <p:pic>
          <p:nvPicPr>
            <p:cNvPr id="16" name="object 16"/>
            <p:cNvPicPr/>
            <p:nvPr/>
          </p:nvPicPr>
          <p:blipFill>
            <a:blip r:embed="rId4" cstate="print"/>
            <a:stretch>
              <a:fillRect/>
            </a:stretch>
          </p:blipFill>
          <p:spPr>
            <a:xfrm>
              <a:off x="2569463" y="5032247"/>
              <a:ext cx="3293364" cy="530351"/>
            </a:xfrm>
            <a:prstGeom prst="rect">
              <a:avLst/>
            </a:prstGeom>
          </p:spPr>
        </p:pic>
        <p:sp>
          <p:nvSpPr>
            <p:cNvPr id="17" name="object 17"/>
            <p:cNvSpPr/>
            <p:nvPr/>
          </p:nvSpPr>
          <p:spPr>
            <a:xfrm>
              <a:off x="1447800" y="5105399"/>
              <a:ext cx="2606675" cy="795655"/>
            </a:xfrm>
            <a:custGeom>
              <a:avLst/>
              <a:gdLst/>
              <a:ahLst/>
              <a:cxnLst/>
              <a:rect l="l" t="t" r="r" b="b"/>
              <a:pathLst>
                <a:path w="2606675" h="795654">
                  <a:moveTo>
                    <a:pt x="1979929" y="477012"/>
                  </a:moveTo>
                  <a:lnTo>
                    <a:pt x="1385951" y="477012"/>
                  </a:lnTo>
                  <a:lnTo>
                    <a:pt x="2606548" y="795655"/>
                  </a:lnTo>
                  <a:lnTo>
                    <a:pt x="1979929" y="477012"/>
                  </a:lnTo>
                  <a:close/>
                </a:path>
                <a:path w="2606675" h="795654">
                  <a:moveTo>
                    <a:pt x="2296414" y="0"/>
                  </a:moveTo>
                  <a:lnTo>
                    <a:pt x="79502" y="0"/>
                  </a:lnTo>
                  <a:lnTo>
                    <a:pt x="48541" y="6242"/>
                  </a:lnTo>
                  <a:lnTo>
                    <a:pt x="23272" y="23272"/>
                  </a:lnTo>
                  <a:lnTo>
                    <a:pt x="6242" y="48541"/>
                  </a:lnTo>
                  <a:lnTo>
                    <a:pt x="0" y="79501"/>
                  </a:lnTo>
                  <a:lnTo>
                    <a:pt x="0" y="397509"/>
                  </a:lnTo>
                  <a:lnTo>
                    <a:pt x="6242" y="428470"/>
                  </a:lnTo>
                  <a:lnTo>
                    <a:pt x="23272" y="453739"/>
                  </a:lnTo>
                  <a:lnTo>
                    <a:pt x="48541" y="470769"/>
                  </a:lnTo>
                  <a:lnTo>
                    <a:pt x="79502" y="477012"/>
                  </a:lnTo>
                  <a:lnTo>
                    <a:pt x="2296414" y="477012"/>
                  </a:lnTo>
                  <a:lnTo>
                    <a:pt x="2327374" y="470769"/>
                  </a:lnTo>
                  <a:lnTo>
                    <a:pt x="2352643" y="453739"/>
                  </a:lnTo>
                  <a:lnTo>
                    <a:pt x="2369673" y="428470"/>
                  </a:lnTo>
                  <a:lnTo>
                    <a:pt x="2375916" y="397509"/>
                  </a:lnTo>
                  <a:lnTo>
                    <a:pt x="2375916" y="79501"/>
                  </a:lnTo>
                  <a:lnTo>
                    <a:pt x="2369673" y="48541"/>
                  </a:lnTo>
                  <a:lnTo>
                    <a:pt x="2352643" y="23272"/>
                  </a:lnTo>
                  <a:lnTo>
                    <a:pt x="2327374" y="6242"/>
                  </a:lnTo>
                  <a:lnTo>
                    <a:pt x="2296414" y="0"/>
                  </a:lnTo>
                  <a:close/>
                </a:path>
              </a:pathLst>
            </a:custGeom>
            <a:solidFill>
              <a:srgbClr val="FFFF99"/>
            </a:solidFill>
          </p:spPr>
          <p:txBody>
            <a:bodyPr wrap="square" lIns="0" tIns="0" rIns="0" bIns="0" rtlCol="0"/>
            <a:lstStyle/>
            <a:p>
              <a:endParaRPr sz="1050"/>
            </a:p>
          </p:txBody>
        </p:sp>
        <p:sp>
          <p:nvSpPr>
            <p:cNvPr id="18" name="object 18"/>
            <p:cNvSpPr/>
            <p:nvPr/>
          </p:nvSpPr>
          <p:spPr>
            <a:xfrm>
              <a:off x="1447800" y="5105399"/>
              <a:ext cx="2606675" cy="795655"/>
            </a:xfrm>
            <a:custGeom>
              <a:avLst/>
              <a:gdLst/>
              <a:ahLst/>
              <a:cxnLst/>
              <a:rect l="l" t="t" r="r" b="b"/>
              <a:pathLst>
                <a:path w="2606675" h="795654">
                  <a:moveTo>
                    <a:pt x="0" y="79501"/>
                  </a:moveTo>
                  <a:lnTo>
                    <a:pt x="6242" y="48541"/>
                  </a:lnTo>
                  <a:lnTo>
                    <a:pt x="23272" y="23272"/>
                  </a:lnTo>
                  <a:lnTo>
                    <a:pt x="48541" y="6242"/>
                  </a:lnTo>
                  <a:lnTo>
                    <a:pt x="79502" y="0"/>
                  </a:lnTo>
                  <a:lnTo>
                    <a:pt x="1385951" y="0"/>
                  </a:lnTo>
                  <a:lnTo>
                    <a:pt x="1979929" y="0"/>
                  </a:lnTo>
                  <a:lnTo>
                    <a:pt x="2296414" y="0"/>
                  </a:lnTo>
                  <a:lnTo>
                    <a:pt x="2327374" y="6242"/>
                  </a:lnTo>
                  <a:lnTo>
                    <a:pt x="2352643" y="23272"/>
                  </a:lnTo>
                  <a:lnTo>
                    <a:pt x="2369673" y="48541"/>
                  </a:lnTo>
                  <a:lnTo>
                    <a:pt x="2375916" y="79501"/>
                  </a:lnTo>
                  <a:lnTo>
                    <a:pt x="2375916" y="278256"/>
                  </a:lnTo>
                  <a:lnTo>
                    <a:pt x="2375916" y="397509"/>
                  </a:lnTo>
                  <a:lnTo>
                    <a:pt x="2369673" y="428470"/>
                  </a:lnTo>
                  <a:lnTo>
                    <a:pt x="2352643" y="453739"/>
                  </a:lnTo>
                  <a:lnTo>
                    <a:pt x="2327374" y="470769"/>
                  </a:lnTo>
                  <a:lnTo>
                    <a:pt x="2296414" y="477012"/>
                  </a:lnTo>
                  <a:lnTo>
                    <a:pt x="1979929" y="477012"/>
                  </a:lnTo>
                  <a:lnTo>
                    <a:pt x="2606548" y="795655"/>
                  </a:lnTo>
                  <a:lnTo>
                    <a:pt x="1385951" y="477012"/>
                  </a:lnTo>
                  <a:lnTo>
                    <a:pt x="79502" y="477012"/>
                  </a:lnTo>
                  <a:lnTo>
                    <a:pt x="48541" y="470769"/>
                  </a:lnTo>
                  <a:lnTo>
                    <a:pt x="23272" y="453739"/>
                  </a:lnTo>
                  <a:lnTo>
                    <a:pt x="6242" y="428470"/>
                  </a:lnTo>
                  <a:lnTo>
                    <a:pt x="0" y="397509"/>
                  </a:lnTo>
                  <a:lnTo>
                    <a:pt x="0" y="278256"/>
                  </a:lnTo>
                  <a:lnTo>
                    <a:pt x="0" y="79501"/>
                  </a:lnTo>
                  <a:close/>
                </a:path>
              </a:pathLst>
            </a:custGeom>
            <a:ln w="9144">
              <a:solidFill>
                <a:srgbClr val="FFC000"/>
              </a:solidFill>
            </a:ln>
          </p:spPr>
          <p:txBody>
            <a:bodyPr wrap="square" lIns="0" tIns="0" rIns="0" bIns="0" rtlCol="0"/>
            <a:lstStyle/>
            <a:p>
              <a:endParaRPr sz="1050"/>
            </a:p>
          </p:txBody>
        </p:sp>
      </p:grpSp>
      <p:sp>
        <p:nvSpPr>
          <p:cNvPr id="19" name="object 19"/>
          <p:cNvSpPr txBox="1"/>
          <p:nvPr/>
        </p:nvSpPr>
        <p:spPr>
          <a:xfrm>
            <a:off x="2305527" y="3868864"/>
            <a:ext cx="1629251" cy="263534"/>
          </a:xfrm>
          <a:prstGeom prst="rect">
            <a:avLst/>
          </a:prstGeom>
        </p:spPr>
        <p:txBody>
          <a:bodyPr vert="horz" wrap="square" lIns="0" tIns="9525" rIns="0" bIns="0" rtlCol="0">
            <a:spAutoFit/>
          </a:bodyPr>
          <a:lstStyle/>
          <a:p>
            <a:pPr marL="9525" marR="3810">
              <a:spcBef>
                <a:spcPts val="75"/>
              </a:spcBef>
              <a:tabLst>
                <a:tab pos="382905" algn="l"/>
                <a:tab pos="642461" algn="l"/>
                <a:tab pos="932021" algn="l"/>
              </a:tabLst>
            </a:pPr>
            <a:r>
              <a:rPr sz="825" spc="-8" dirty="0">
                <a:solidFill>
                  <a:srgbClr val="FF0000"/>
                </a:solidFill>
                <a:latin typeface="Arial MT"/>
                <a:cs typeface="Arial MT"/>
              </a:rPr>
              <a:t>C</a:t>
            </a:r>
            <a:r>
              <a:rPr sz="825" spc="4" dirty="0">
                <a:solidFill>
                  <a:srgbClr val="FF0000"/>
                </a:solidFill>
                <a:latin typeface="Arial MT"/>
                <a:cs typeface="Arial MT"/>
              </a:rPr>
              <a:t>l</a:t>
            </a:r>
            <a:r>
              <a:rPr sz="825" spc="-8" dirty="0">
                <a:solidFill>
                  <a:srgbClr val="FF0000"/>
                </a:solidFill>
                <a:latin typeface="Arial MT"/>
                <a:cs typeface="Arial MT"/>
              </a:rPr>
              <a:t>i</a:t>
            </a:r>
            <a:r>
              <a:rPr sz="825" dirty="0">
                <a:solidFill>
                  <a:srgbClr val="FF0000"/>
                </a:solidFill>
                <a:latin typeface="Arial MT"/>
                <a:cs typeface="Arial MT"/>
              </a:rPr>
              <a:t>ck	</a:t>
            </a:r>
            <a:r>
              <a:rPr sz="825" spc="-4" dirty="0">
                <a:solidFill>
                  <a:srgbClr val="FF0000"/>
                </a:solidFill>
                <a:latin typeface="Arial MT"/>
                <a:cs typeface="Arial MT"/>
              </a:rPr>
              <a:t>o</a:t>
            </a:r>
            <a:r>
              <a:rPr sz="825" dirty="0">
                <a:solidFill>
                  <a:srgbClr val="FF0000"/>
                </a:solidFill>
                <a:latin typeface="Arial MT"/>
                <a:cs typeface="Arial MT"/>
              </a:rPr>
              <a:t>n	the	“</a:t>
            </a:r>
            <a:r>
              <a:rPr sz="825" b="1" spc="-4" dirty="0">
                <a:solidFill>
                  <a:srgbClr val="FF0000"/>
                </a:solidFill>
              </a:rPr>
              <a:t>E</a:t>
            </a:r>
            <a:r>
              <a:rPr sz="825" b="1" spc="-11" dirty="0">
                <a:solidFill>
                  <a:srgbClr val="FF0000"/>
                </a:solidFill>
              </a:rPr>
              <a:t>v</a:t>
            </a:r>
            <a:r>
              <a:rPr sz="825" b="1" spc="4" dirty="0">
                <a:solidFill>
                  <a:srgbClr val="FF0000"/>
                </a:solidFill>
              </a:rPr>
              <a:t>e</a:t>
            </a:r>
            <a:r>
              <a:rPr sz="825" b="1" dirty="0">
                <a:solidFill>
                  <a:srgbClr val="FF0000"/>
                </a:solidFill>
              </a:rPr>
              <a:t>n</a:t>
            </a:r>
            <a:r>
              <a:rPr sz="825" b="1" spc="-8" dirty="0">
                <a:solidFill>
                  <a:srgbClr val="FF0000"/>
                </a:solidFill>
              </a:rPr>
              <a:t>t</a:t>
            </a:r>
            <a:r>
              <a:rPr sz="825" b="1" dirty="0">
                <a:solidFill>
                  <a:srgbClr val="FF0000"/>
                </a:solidFill>
              </a:rPr>
              <a:t>/</a:t>
            </a:r>
            <a:r>
              <a:rPr sz="825" b="1" spc="-8" dirty="0">
                <a:solidFill>
                  <a:srgbClr val="FF0000"/>
                </a:solidFill>
              </a:rPr>
              <a:t>R</a:t>
            </a:r>
            <a:r>
              <a:rPr sz="825" b="1" dirty="0">
                <a:solidFill>
                  <a:srgbClr val="FF0000"/>
                </a:solidFill>
              </a:rPr>
              <a:t>e</a:t>
            </a:r>
            <a:r>
              <a:rPr sz="825" b="1" spc="-4" dirty="0">
                <a:solidFill>
                  <a:srgbClr val="FF0000"/>
                </a:solidFill>
              </a:rPr>
              <a:t>p</a:t>
            </a:r>
            <a:r>
              <a:rPr sz="825" b="1" dirty="0">
                <a:solidFill>
                  <a:srgbClr val="FF0000"/>
                </a:solidFill>
              </a:rPr>
              <a:t>ort  </a:t>
            </a:r>
            <a:r>
              <a:rPr sz="825" b="1" spc="-4" dirty="0">
                <a:solidFill>
                  <a:srgbClr val="FF0000"/>
                </a:solidFill>
              </a:rPr>
              <a:t>Administration</a:t>
            </a:r>
            <a:r>
              <a:rPr sz="825" spc="-4" dirty="0">
                <a:solidFill>
                  <a:srgbClr val="FF0000"/>
                </a:solidFill>
                <a:latin typeface="Arial MT"/>
                <a:cs typeface="Arial MT"/>
              </a:rPr>
              <a:t>”</a:t>
            </a:r>
            <a:r>
              <a:rPr sz="825" spc="-26" dirty="0">
                <a:solidFill>
                  <a:srgbClr val="FF0000"/>
                </a:solidFill>
                <a:latin typeface="Arial MT"/>
                <a:cs typeface="Arial MT"/>
              </a:rPr>
              <a:t> </a:t>
            </a:r>
            <a:r>
              <a:rPr sz="825" spc="-4" dirty="0">
                <a:solidFill>
                  <a:srgbClr val="FF0000"/>
                </a:solidFill>
                <a:latin typeface="Arial MT"/>
                <a:cs typeface="Arial MT"/>
              </a:rPr>
              <a:t>icon.</a:t>
            </a:r>
            <a:endParaRPr sz="825">
              <a:latin typeface="Arial MT"/>
              <a:cs typeface="Arial MT"/>
            </a:endParaRPr>
          </a:p>
        </p:txBody>
      </p:sp>
      <p:pic>
        <p:nvPicPr>
          <p:cNvPr id="20" name="object 20"/>
          <p:cNvPicPr/>
          <p:nvPr/>
        </p:nvPicPr>
        <p:blipFill>
          <a:blip r:embed="rId5" cstate="print"/>
          <a:stretch>
            <a:fillRect/>
          </a:stretch>
        </p:blipFill>
        <p:spPr>
          <a:xfrm>
            <a:off x="1760220" y="2171701"/>
            <a:ext cx="1097280" cy="45491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8028" y="507526"/>
            <a:ext cx="6547943" cy="423032"/>
          </a:xfrm>
          <a:prstGeom prst="rect">
            <a:avLst/>
          </a:prstGeom>
        </p:spPr>
        <p:txBody>
          <a:bodyPr spcFirstLastPara="1" vert="horz" wrap="square" lIns="0" tIns="10001" rIns="0" bIns="0" rtlCol="0" anchor="t" anchorCtr="0">
            <a:spAutoFit/>
          </a:bodyPr>
          <a:lstStyle/>
          <a:p>
            <a:pPr marL="9525">
              <a:spcBef>
                <a:spcPts val="79"/>
              </a:spcBef>
              <a:tabLst>
                <a:tab pos="3462338" algn="l"/>
              </a:tabLst>
            </a:pPr>
            <a:r>
              <a:rPr spc="-4" dirty="0"/>
              <a:t>Edit</a:t>
            </a:r>
            <a:r>
              <a:rPr spc="8" dirty="0"/>
              <a:t> </a:t>
            </a:r>
            <a:r>
              <a:rPr spc="-4" dirty="0"/>
              <a:t>Event</a:t>
            </a:r>
            <a:r>
              <a:rPr spc="8" dirty="0"/>
              <a:t> </a:t>
            </a:r>
            <a:r>
              <a:rPr dirty="0"/>
              <a:t>–</a:t>
            </a:r>
            <a:r>
              <a:rPr spc="15" dirty="0"/>
              <a:t> </a:t>
            </a:r>
            <a:r>
              <a:rPr spc="-4" dirty="0"/>
              <a:t>Save </a:t>
            </a:r>
            <a:r>
              <a:rPr dirty="0"/>
              <a:t>&amp;	</a:t>
            </a:r>
            <a:r>
              <a:rPr spc="-4" dirty="0"/>
              <a:t>Publish</a:t>
            </a:r>
          </a:p>
        </p:txBody>
      </p:sp>
      <p:sp>
        <p:nvSpPr>
          <p:cNvPr id="3" name="object 3"/>
          <p:cNvSpPr txBox="1"/>
          <p:nvPr/>
        </p:nvSpPr>
        <p:spPr>
          <a:xfrm>
            <a:off x="1467003" y="4838395"/>
            <a:ext cx="79534" cy="124554"/>
          </a:xfrm>
          <a:prstGeom prst="rect">
            <a:avLst/>
          </a:prstGeom>
        </p:spPr>
        <p:txBody>
          <a:bodyPr vert="horz" wrap="square" lIns="0" tIns="9049" rIns="0" bIns="0" rtlCol="0">
            <a:spAutoFit/>
          </a:bodyPr>
          <a:lstStyle/>
          <a:p>
            <a:pPr marL="9525">
              <a:spcBef>
                <a:spcPts val="71"/>
              </a:spcBef>
            </a:pPr>
            <a:r>
              <a:rPr sz="750" spc="-4" dirty="0">
                <a:solidFill>
                  <a:srgbClr val="888888"/>
                </a:solidFill>
                <a:latin typeface="Verdana"/>
                <a:cs typeface="Verdana"/>
              </a:rPr>
              <a:t>4</a:t>
            </a:r>
            <a:endParaRPr sz="750">
              <a:latin typeface="Verdana"/>
              <a:cs typeface="Verdana"/>
            </a:endParaRPr>
          </a:p>
        </p:txBody>
      </p:sp>
      <p:grpSp>
        <p:nvGrpSpPr>
          <p:cNvPr id="4" name="object 4"/>
          <p:cNvGrpSpPr/>
          <p:nvPr/>
        </p:nvGrpSpPr>
        <p:grpSpPr>
          <a:xfrm>
            <a:off x="653433" y="1227535"/>
            <a:ext cx="6377940" cy="3562921"/>
            <a:chOff x="228600" y="1310639"/>
            <a:chExt cx="8503920" cy="4750562"/>
          </a:xfrm>
        </p:grpSpPr>
        <p:pic>
          <p:nvPicPr>
            <p:cNvPr id="5" name="object 5"/>
            <p:cNvPicPr/>
            <p:nvPr/>
          </p:nvPicPr>
          <p:blipFill>
            <a:blip r:embed="rId2" cstate="print"/>
            <a:stretch>
              <a:fillRect/>
            </a:stretch>
          </p:blipFill>
          <p:spPr>
            <a:xfrm>
              <a:off x="304800" y="2470403"/>
              <a:ext cx="8386572" cy="3585972"/>
            </a:xfrm>
            <a:prstGeom prst="rect">
              <a:avLst/>
            </a:prstGeom>
          </p:spPr>
        </p:pic>
        <p:sp>
          <p:nvSpPr>
            <p:cNvPr id="6" name="object 6"/>
            <p:cNvSpPr/>
            <p:nvPr/>
          </p:nvSpPr>
          <p:spPr>
            <a:xfrm>
              <a:off x="300227" y="2465831"/>
              <a:ext cx="8395970" cy="3595370"/>
            </a:xfrm>
            <a:custGeom>
              <a:avLst/>
              <a:gdLst/>
              <a:ahLst/>
              <a:cxnLst/>
              <a:rect l="l" t="t" r="r" b="b"/>
              <a:pathLst>
                <a:path w="8395970" h="3595370">
                  <a:moveTo>
                    <a:pt x="0" y="3595116"/>
                  </a:moveTo>
                  <a:lnTo>
                    <a:pt x="8395716" y="3595116"/>
                  </a:lnTo>
                  <a:lnTo>
                    <a:pt x="8395716" y="0"/>
                  </a:lnTo>
                  <a:lnTo>
                    <a:pt x="0" y="0"/>
                  </a:lnTo>
                  <a:lnTo>
                    <a:pt x="0" y="3595116"/>
                  </a:lnTo>
                  <a:close/>
                </a:path>
              </a:pathLst>
            </a:custGeom>
            <a:ln w="9144">
              <a:solidFill>
                <a:srgbClr val="000000"/>
              </a:solidFill>
            </a:ln>
          </p:spPr>
          <p:txBody>
            <a:bodyPr wrap="square" lIns="0" tIns="0" rIns="0" bIns="0" rtlCol="0"/>
            <a:lstStyle/>
            <a:p>
              <a:endParaRPr sz="1050"/>
            </a:p>
          </p:txBody>
        </p:sp>
        <p:pic>
          <p:nvPicPr>
            <p:cNvPr id="7" name="object 7"/>
            <p:cNvPicPr/>
            <p:nvPr/>
          </p:nvPicPr>
          <p:blipFill>
            <a:blip r:embed="rId3" cstate="print"/>
            <a:stretch>
              <a:fillRect/>
            </a:stretch>
          </p:blipFill>
          <p:spPr>
            <a:xfrm>
              <a:off x="228600" y="1310639"/>
              <a:ext cx="8503920" cy="1203960"/>
            </a:xfrm>
            <a:prstGeom prst="rect">
              <a:avLst/>
            </a:prstGeom>
          </p:spPr>
        </p:pic>
        <p:sp>
          <p:nvSpPr>
            <p:cNvPr id="8" name="object 8"/>
            <p:cNvSpPr/>
            <p:nvPr/>
          </p:nvSpPr>
          <p:spPr>
            <a:xfrm>
              <a:off x="2969324" y="1956679"/>
              <a:ext cx="5495925" cy="342900"/>
            </a:xfrm>
            <a:custGeom>
              <a:avLst/>
              <a:gdLst/>
              <a:ahLst/>
              <a:cxnLst/>
              <a:rect l="l" t="t" r="r" b="b"/>
              <a:pathLst>
                <a:path w="5495925" h="342900">
                  <a:moveTo>
                    <a:pt x="4579620" y="341375"/>
                  </a:moveTo>
                  <a:lnTo>
                    <a:pt x="3205734" y="341375"/>
                  </a:lnTo>
                  <a:lnTo>
                    <a:pt x="3805681" y="342519"/>
                  </a:lnTo>
                  <a:lnTo>
                    <a:pt x="4579620" y="341375"/>
                  </a:lnTo>
                  <a:close/>
                </a:path>
                <a:path w="5495925" h="342900">
                  <a:moveTo>
                    <a:pt x="5438648" y="0"/>
                  </a:moveTo>
                  <a:lnTo>
                    <a:pt x="56895" y="0"/>
                  </a:lnTo>
                  <a:lnTo>
                    <a:pt x="34772" y="4478"/>
                  </a:lnTo>
                  <a:lnTo>
                    <a:pt x="16684" y="16684"/>
                  </a:lnTo>
                  <a:lnTo>
                    <a:pt x="4478" y="34772"/>
                  </a:lnTo>
                  <a:lnTo>
                    <a:pt x="0" y="56896"/>
                  </a:lnTo>
                  <a:lnTo>
                    <a:pt x="0" y="284480"/>
                  </a:lnTo>
                  <a:lnTo>
                    <a:pt x="4478" y="306603"/>
                  </a:lnTo>
                  <a:lnTo>
                    <a:pt x="16684" y="324691"/>
                  </a:lnTo>
                  <a:lnTo>
                    <a:pt x="34772" y="336897"/>
                  </a:lnTo>
                  <a:lnTo>
                    <a:pt x="56895" y="341375"/>
                  </a:lnTo>
                  <a:lnTo>
                    <a:pt x="5438648" y="341375"/>
                  </a:lnTo>
                  <a:lnTo>
                    <a:pt x="5460771" y="336897"/>
                  </a:lnTo>
                  <a:lnTo>
                    <a:pt x="5478859" y="324691"/>
                  </a:lnTo>
                  <a:lnTo>
                    <a:pt x="5491065" y="306603"/>
                  </a:lnTo>
                  <a:lnTo>
                    <a:pt x="5495544" y="284480"/>
                  </a:lnTo>
                  <a:lnTo>
                    <a:pt x="5495544" y="56896"/>
                  </a:lnTo>
                  <a:lnTo>
                    <a:pt x="5491065" y="34772"/>
                  </a:lnTo>
                  <a:lnTo>
                    <a:pt x="5478859" y="16684"/>
                  </a:lnTo>
                  <a:lnTo>
                    <a:pt x="5460771" y="4478"/>
                  </a:lnTo>
                  <a:lnTo>
                    <a:pt x="5438648" y="0"/>
                  </a:lnTo>
                  <a:close/>
                </a:path>
              </a:pathLst>
            </a:custGeom>
            <a:solidFill>
              <a:srgbClr val="FFFF99"/>
            </a:solidFill>
          </p:spPr>
          <p:txBody>
            <a:bodyPr wrap="square" lIns="0" tIns="0" rIns="0" bIns="0" rtlCol="0"/>
            <a:lstStyle/>
            <a:p>
              <a:endParaRPr sz="1050" dirty="0"/>
            </a:p>
          </p:txBody>
        </p:sp>
        <p:sp>
          <p:nvSpPr>
            <p:cNvPr id="9" name="object 9"/>
            <p:cNvSpPr/>
            <p:nvPr/>
          </p:nvSpPr>
          <p:spPr>
            <a:xfrm>
              <a:off x="2969324" y="1956679"/>
              <a:ext cx="5495925" cy="342900"/>
            </a:xfrm>
            <a:custGeom>
              <a:avLst/>
              <a:gdLst/>
              <a:ahLst/>
              <a:cxnLst/>
              <a:rect l="l" t="t" r="r" b="b"/>
              <a:pathLst>
                <a:path w="5495925" h="342900">
                  <a:moveTo>
                    <a:pt x="0" y="56896"/>
                  </a:moveTo>
                  <a:lnTo>
                    <a:pt x="4478" y="34772"/>
                  </a:lnTo>
                  <a:lnTo>
                    <a:pt x="16684" y="16684"/>
                  </a:lnTo>
                  <a:lnTo>
                    <a:pt x="34772" y="4478"/>
                  </a:lnTo>
                  <a:lnTo>
                    <a:pt x="56895" y="0"/>
                  </a:lnTo>
                  <a:lnTo>
                    <a:pt x="3205734" y="0"/>
                  </a:lnTo>
                  <a:lnTo>
                    <a:pt x="4579620" y="0"/>
                  </a:lnTo>
                  <a:lnTo>
                    <a:pt x="5438648" y="0"/>
                  </a:lnTo>
                  <a:lnTo>
                    <a:pt x="5460771" y="4478"/>
                  </a:lnTo>
                  <a:lnTo>
                    <a:pt x="5478859" y="16684"/>
                  </a:lnTo>
                  <a:lnTo>
                    <a:pt x="5491065" y="34772"/>
                  </a:lnTo>
                  <a:lnTo>
                    <a:pt x="5495544" y="56896"/>
                  </a:lnTo>
                  <a:lnTo>
                    <a:pt x="5495544" y="199136"/>
                  </a:lnTo>
                  <a:lnTo>
                    <a:pt x="5495544" y="284480"/>
                  </a:lnTo>
                  <a:lnTo>
                    <a:pt x="5491065" y="306603"/>
                  </a:lnTo>
                  <a:lnTo>
                    <a:pt x="5478859" y="324691"/>
                  </a:lnTo>
                  <a:lnTo>
                    <a:pt x="5460771" y="336897"/>
                  </a:lnTo>
                  <a:lnTo>
                    <a:pt x="5438648" y="341375"/>
                  </a:lnTo>
                  <a:lnTo>
                    <a:pt x="4579620" y="341375"/>
                  </a:lnTo>
                  <a:lnTo>
                    <a:pt x="3805681" y="342519"/>
                  </a:lnTo>
                  <a:lnTo>
                    <a:pt x="3205734" y="341375"/>
                  </a:lnTo>
                  <a:lnTo>
                    <a:pt x="56895" y="341375"/>
                  </a:lnTo>
                  <a:lnTo>
                    <a:pt x="34772" y="336897"/>
                  </a:lnTo>
                  <a:lnTo>
                    <a:pt x="16684" y="324691"/>
                  </a:lnTo>
                  <a:lnTo>
                    <a:pt x="4478" y="306603"/>
                  </a:lnTo>
                  <a:lnTo>
                    <a:pt x="0" y="284480"/>
                  </a:lnTo>
                  <a:lnTo>
                    <a:pt x="0" y="199136"/>
                  </a:lnTo>
                  <a:lnTo>
                    <a:pt x="0" y="56896"/>
                  </a:lnTo>
                  <a:close/>
                </a:path>
              </a:pathLst>
            </a:custGeom>
            <a:ln w="9144">
              <a:solidFill>
                <a:srgbClr val="FFC000"/>
              </a:solidFill>
            </a:ln>
          </p:spPr>
          <p:txBody>
            <a:bodyPr wrap="square" lIns="0" tIns="0" rIns="0" bIns="0" rtlCol="0"/>
            <a:lstStyle/>
            <a:p>
              <a:endParaRPr sz="1050"/>
            </a:p>
          </p:txBody>
        </p:sp>
      </p:grpSp>
      <p:sp>
        <p:nvSpPr>
          <p:cNvPr id="10" name="object 10"/>
          <p:cNvSpPr txBox="1"/>
          <p:nvPr/>
        </p:nvSpPr>
        <p:spPr>
          <a:xfrm>
            <a:off x="3272218" y="1715453"/>
            <a:ext cx="3608070" cy="171681"/>
          </a:xfrm>
          <a:prstGeom prst="rect">
            <a:avLst/>
          </a:prstGeom>
        </p:spPr>
        <p:txBody>
          <a:bodyPr vert="horz" wrap="square" lIns="0" tIns="10001" rIns="0" bIns="0" rtlCol="0">
            <a:spAutoFit/>
          </a:bodyPr>
          <a:lstStyle/>
          <a:p>
            <a:pPr marL="9525">
              <a:spcBef>
                <a:spcPts val="79"/>
              </a:spcBef>
            </a:pPr>
            <a:r>
              <a:rPr sz="1050" b="1" spc="-4" dirty="0">
                <a:solidFill>
                  <a:srgbClr val="FF0000"/>
                </a:solidFill>
              </a:rPr>
              <a:t>Edit</a:t>
            </a:r>
            <a:r>
              <a:rPr sz="1050" b="1" spc="-11" dirty="0">
                <a:solidFill>
                  <a:srgbClr val="FF0000"/>
                </a:solidFill>
              </a:rPr>
              <a:t> </a:t>
            </a:r>
            <a:r>
              <a:rPr sz="1050" dirty="0">
                <a:solidFill>
                  <a:srgbClr val="FF0000"/>
                </a:solidFill>
                <a:latin typeface="Arial MT"/>
                <a:cs typeface="Arial MT"/>
              </a:rPr>
              <a:t>a</a:t>
            </a:r>
            <a:r>
              <a:rPr sz="1050" spc="-4" dirty="0">
                <a:solidFill>
                  <a:srgbClr val="FF0000"/>
                </a:solidFill>
                <a:latin typeface="Arial MT"/>
                <a:cs typeface="Arial MT"/>
              </a:rPr>
              <a:t> </a:t>
            </a:r>
            <a:r>
              <a:rPr sz="1050" b="1" spc="-4" dirty="0">
                <a:solidFill>
                  <a:srgbClr val="FF0000"/>
                </a:solidFill>
              </a:rPr>
              <a:t>draft</a:t>
            </a:r>
            <a:r>
              <a:rPr sz="1050" b="1" spc="-8" dirty="0">
                <a:solidFill>
                  <a:srgbClr val="FF0000"/>
                </a:solidFill>
              </a:rPr>
              <a:t> </a:t>
            </a:r>
            <a:r>
              <a:rPr sz="1050" spc="-4" dirty="0">
                <a:solidFill>
                  <a:srgbClr val="FF0000"/>
                </a:solidFill>
                <a:latin typeface="Arial MT"/>
                <a:cs typeface="Arial MT"/>
              </a:rPr>
              <a:t>event</a:t>
            </a:r>
            <a:r>
              <a:rPr sz="1050" spc="-8" dirty="0">
                <a:solidFill>
                  <a:srgbClr val="FF0000"/>
                </a:solidFill>
                <a:latin typeface="Arial MT"/>
                <a:cs typeface="Arial MT"/>
              </a:rPr>
              <a:t> </a:t>
            </a:r>
            <a:r>
              <a:rPr sz="1050" spc="-4" dirty="0">
                <a:solidFill>
                  <a:srgbClr val="FF0000"/>
                </a:solidFill>
                <a:latin typeface="Arial MT"/>
                <a:cs typeface="Arial MT"/>
              </a:rPr>
              <a:t>and</a:t>
            </a:r>
            <a:r>
              <a:rPr sz="1050" spc="-11" dirty="0">
                <a:solidFill>
                  <a:srgbClr val="FF0000"/>
                </a:solidFill>
                <a:latin typeface="Arial MT"/>
                <a:cs typeface="Arial MT"/>
              </a:rPr>
              <a:t> </a:t>
            </a:r>
            <a:r>
              <a:rPr sz="1050" dirty="0">
                <a:solidFill>
                  <a:srgbClr val="FF0000"/>
                </a:solidFill>
                <a:latin typeface="Arial MT"/>
                <a:cs typeface="Arial MT"/>
              </a:rPr>
              <a:t>publish</a:t>
            </a:r>
            <a:r>
              <a:rPr sz="1050" spc="-19" dirty="0">
                <a:solidFill>
                  <a:srgbClr val="FF0000"/>
                </a:solidFill>
                <a:latin typeface="Arial MT"/>
                <a:cs typeface="Arial MT"/>
              </a:rPr>
              <a:t> </a:t>
            </a:r>
            <a:r>
              <a:rPr sz="1050" dirty="0">
                <a:solidFill>
                  <a:srgbClr val="FF0000"/>
                </a:solidFill>
                <a:latin typeface="Arial MT"/>
                <a:cs typeface="Arial MT"/>
              </a:rPr>
              <a:t>it</a:t>
            </a:r>
            <a:r>
              <a:rPr sz="1050" spc="4" dirty="0">
                <a:solidFill>
                  <a:srgbClr val="FF0000"/>
                </a:solidFill>
                <a:latin typeface="Arial MT"/>
                <a:cs typeface="Arial MT"/>
              </a:rPr>
              <a:t> </a:t>
            </a:r>
            <a:r>
              <a:rPr sz="1050" spc="-4" dirty="0">
                <a:solidFill>
                  <a:srgbClr val="FF0000"/>
                </a:solidFill>
                <a:latin typeface="Arial MT"/>
                <a:cs typeface="Arial MT"/>
              </a:rPr>
              <a:t>by </a:t>
            </a:r>
            <a:r>
              <a:rPr sz="1050" dirty="0">
                <a:solidFill>
                  <a:srgbClr val="FF0000"/>
                </a:solidFill>
                <a:latin typeface="Arial MT"/>
                <a:cs typeface="Arial MT"/>
              </a:rPr>
              <a:t>clicking</a:t>
            </a:r>
            <a:r>
              <a:rPr sz="1050" spc="-19" dirty="0">
                <a:solidFill>
                  <a:srgbClr val="FF0000"/>
                </a:solidFill>
                <a:latin typeface="Arial MT"/>
                <a:cs typeface="Arial MT"/>
              </a:rPr>
              <a:t> </a:t>
            </a:r>
            <a:r>
              <a:rPr sz="1050" spc="-4" dirty="0">
                <a:solidFill>
                  <a:srgbClr val="FF0000"/>
                </a:solidFill>
                <a:latin typeface="Arial MT"/>
                <a:cs typeface="Arial MT"/>
              </a:rPr>
              <a:t>‘</a:t>
            </a:r>
            <a:r>
              <a:rPr sz="1050" b="1" spc="-4" dirty="0">
                <a:solidFill>
                  <a:srgbClr val="FF0000"/>
                </a:solidFill>
              </a:rPr>
              <a:t>Save </a:t>
            </a:r>
            <a:r>
              <a:rPr sz="1050" b="1" dirty="0">
                <a:solidFill>
                  <a:srgbClr val="FF0000"/>
                </a:solidFill>
              </a:rPr>
              <a:t>&amp;</a:t>
            </a:r>
            <a:r>
              <a:rPr sz="1050" b="1" spc="4" dirty="0">
                <a:solidFill>
                  <a:srgbClr val="FF0000"/>
                </a:solidFill>
              </a:rPr>
              <a:t> </a:t>
            </a:r>
            <a:r>
              <a:rPr sz="1050" b="1" spc="-4" dirty="0">
                <a:solidFill>
                  <a:srgbClr val="FF0000"/>
                </a:solidFill>
              </a:rPr>
              <a:t>Publish</a:t>
            </a:r>
            <a:r>
              <a:rPr sz="1050" spc="-4" dirty="0">
                <a:solidFill>
                  <a:srgbClr val="FF0000"/>
                </a:solidFill>
                <a:latin typeface="Arial MT"/>
                <a:cs typeface="Arial MT"/>
              </a:rPr>
              <a:t>’</a:t>
            </a:r>
            <a:endParaRPr sz="1050">
              <a:latin typeface="Arial MT"/>
              <a:cs typeface="Arial MT"/>
            </a:endParaRPr>
          </a:p>
        </p:txBody>
      </p:sp>
      <p:grpSp>
        <p:nvGrpSpPr>
          <p:cNvPr id="11" name="object 11"/>
          <p:cNvGrpSpPr/>
          <p:nvPr/>
        </p:nvGrpSpPr>
        <p:grpSpPr>
          <a:xfrm>
            <a:off x="1467003" y="4607911"/>
            <a:ext cx="3227546" cy="401955"/>
            <a:chOff x="620077" y="6107887"/>
            <a:chExt cx="4303395" cy="535940"/>
          </a:xfrm>
        </p:grpSpPr>
        <p:sp>
          <p:nvSpPr>
            <p:cNvPr id="12" name="object 12"/>
            <p:cNvSpPr/>
            <p:nvPr/>
          </p:nvSpPr>
          <p:spPr>
            <a:xfrm>
              <a:off x="624840" y="6112649"/>
              <a:ext cx="4293870" cy="526415"/>
            </a:xfrm>
            <a:custGeom>
              <a:avLst/>
              <a:gdLst/>
              <a:ahLst/>
              <a:cxnLst/>
              <a:rect l="l" t="t" r="r" b="b"/>
              <a:pathLst>
                <a:path w="4293870" h="526415">
                  <a:moveTo>
                    <a:pt x="3746754" y="237858"/>
                  </a:moveTo>
                  <a:lnTo>
                    <a:pt x="48005" y="237858"/>
                  </a:lnTo>
                  <a:lnTo>
                    <a:pt x="29317" y="241630"/>
                  </a:lnTo>
                  <a:lnTo>
                    <a:pt x="14058" y="251917"/>
                  </a:lnTo>
                  <a:lnTo>
                    <a:pt x="3771" y="267176"/>
                  </a:lnTo>
                  <a:lnTo>
                    <a:pt x="0" y="285864"/>
                  </a:lnTo>
                  <a:lnTo>
                    <a:pt x="0" y="477888"/>
                  </a:lnTo>
                  <a:lnTo>
                    <a:pt x="3771" y="496576"/>
                  </a:lnTo>
                  <a:lnTo>
                    <a:pt x="14058" y="511835"/>
                  </a:lnTo>
                  <a:lnTo>
                    <a:pt x="29317" y="522122"/>
                  </a:lnTo>
                  <a:lnTo>
                    <a:pt x="48005" y="525894"/>
                  </a:lnTo>
                  <a:lnTo>
                    <a:pt x="3746754" y="525894"/>
                  </a:lnTo>
                  <a:lnTo>
                    <a:pt x="3765452" y="522122"/>
                  </a:lnTo>
                  <a:lnTo>
                    <a:pt x="3780710" y="511835"/>
                  </a:lnTo>
                  <a:lnTo>
                    <a:pt x="3790991" y="496576"/>
                  </a:lnTo>
                  <a:lnTo>
                    <a:pt x="3794760" y="477888"/>
                  </a:lnTo>
                  <a:lnTo>
                    <a:pt x="3794760" y="285864"/>
                  </a:lnTo>
                  <a:lnTo>
                    <a:pt x="3790991" y="267176"/>
                  </a:lnTo>
                  <a:lnTo>
                    <a:pt x="3780710" y="251917"/>
                  </a:lnTo>
                  <a:lnTo>
                    <a:pt x="3765452" y="241630"/>
                  </a:lnTo>
                  <a:lnTo>
                    <a:pt x="3746754" y="237858"/>
                  </a:lnTo>
                  <a:close/>
                </a:path>
                <a:path w="4293870" h="526415">
                  <a:moveTo>
                    <a:pt x="4293743" y="0"/>
                  </a:moveTo>
                  <a:lnTo>
                    <a:pt x="2213610" y="237858"/>
                  </a:lnTo>
                  <a:lnTo>
                    <a:pt x="3162300" y="237858"/>
                  </a:lnTo>
                  <a:lnTo>
                    <a:pt x="4293743" y="0"/>
                  </a:lnTo>
                  <a:close/>
                </a:path>
              </a:pathLst>
            </a:custGeom>
            <a:solidFill>
              <a:srgbClr val="FFFF99"/>
            </a:solidFill>
          </p:spPr>
          <p:txBody>
            <a:bodyPr wrap="square" lIns="0" tIns="0" rIns="0" bIns="0" rtlCol="0"/>
            <a:lstStyle/>
            <a:p>
              <a:endParaRPr sz="1050"/>
            </a:p>
          </p:txBody>
        </p:sp>
        <p:sp>
          <p:nvSpPr>
            <p:cNvPr id="13" name="object 13"/>
            <p:cNvSpPr/>
            <p:nvPr/>
          </p:nvSpPr>
          <p:spPr>
            <a:xfrm>
              <a:off x="624840" y="6112649"/>
              <a:ext cx="4293870" cy="526415"/>
            </a:xfrm>
            <a:custGeom>
              <a:avLst/>
              <a:gdLst/>
              <a:ahLst/>
              <a:cxnLst/>
              <a:rect l="l" t="t" r="r" b="b"/>
              <a:pathLst>
                <a:path w="4293870" h="526415">
                  <a:moveTo>
                    <a:pt x="0" y="285864"/>
                  </a:moveTo>
                  <a:lnTo>
                    <a:pt x="3771" y="267176"/>
                  </a:lnTo>
                  <a:lnTo>
                    <a:pt x="14058" y="251917"/>
                  </a:lnTo>
                  <a:lnTo>
                    <a:pt x="29317" y="241630"/>
                  </a:lnTo>
                  <a:lnTo>
                    <a:pt x="48005" y="237858"/>
                  </a:lnTo>
                  <a:lnTo>
                    <a:pt x="2213610" y="237858"/>
                  </a:lnTo>
                  <a:lnTo>
                    <a:pt x="4293743" y="0"/>
                  </a:lnTo>
                  <a:lnTo>
                    <a:pt x="3162300" y="237858"/>
                  </a:lnTo>
                  <a:lnTo>
                    <a:pt x="3746754" y="237858"/>
                  </a:lnTo>
                  <a:lnTo>
                    <a:pt x="3765452" y="241630"/>
                  </a:lnTo>
                  <a:lnTo>
                    <a:pt x="3780710" y="251917"/>
                  </a:lnTo>
                  <a:lnTo>
                    <a:pt x="3790991" y="267176"/>
                  </a:lnTo>
                  <a:lnTo>
                    <a:pt x="3794760" y="285864"/>
                  </a:lnTo>
                  <a:lnTo>
                    <a:pt x="3794760" y="357873"/>
                  </a:lnTo>
                  <a:lnTo>
                    <a:pt x="3794760" y="477888"/>
                  </a:lnTo>
                  <a:lnTo>
                    <a:pt x="3790991" y="496576"/>
                  </a:lnTo>
                  <a:lnTo>
                    <a:pt x="3780710" y="511835"/>
                  </a:lnTo>
                  <a:lnTo>
                    <a:pt x="3765452" y="522122"/>
                  </a:lnTo>
                  <a:lnTo>
                    <a:pt x="3746754" y="525894"/>
                  </a:lnTo>
                  <a:lnTo>
                    <a:pt x="3162300" y="525894"/>
                  </a:lnTo>
                  <a:lnTo>
                    <a:pt x="2213610" y="525894"/>
                  </a:lnTo>
                  <a:lnTo>
                    <a:pt x="48005" y="525894"/>
                  </a:lnTo>
                  <a:lnTo>
                    <a:pt x="29317" y="522122"/>
                  </a:lnTo>
                  <a:lnTo>
                    <a:pt x="14058" y="511835"/>
                  </a:lnTo>
                  <a:lnTo>
                    <a:pt x="3771" y="496576"/>
                  </a:lnTo>
                  <a:lnTo>
                    <a:pt x="0" y="477888"/>
                  </a:lnTo>
                  <a:lnTo>
                    <a:pt x="0" y="357873"/>
                  </a:lnTo>
                  <a:lnTo>
                    <a:pt x="0" y="285864"/>
                  </a:lnTo>
                  <a:close/>
                </a:path>
              </a:pathLst>
            </a:custGeom>
            <a:ln w="9144">
              <a:solidFill>
                <a:srgbClr val="FFC000"/>
              </a:solidFill>
            </a:ln>
          </p:spPr>
          <p:txBody>
            <a:bodyPr wrap="square" lIns="0" tIns="0" rIns="0" bIns="0" rtlCol="0"/>
            <a:lstStyle/>
            <a:p>
              <a:endParaRPr sz="1050"/>
            </a:p>
          </p:txBody>
        </p:sp>
      </p:grpSp>
      <p:sp>
        <p:nvSpPr>
          <p:cNvPr id="14" name="object 14"/>
          <p:cNvSpPr txBox="1"/>
          <p:nvPr/>
        </p:nvSpPr>
        <p:spPr>
          <a:xfrm>
            <a:off x="1681887" y="4795647"/>
            <a:ext cx="2667476" cy="136576"/>
          </a:xfrm>
          <a:prstGeom prst="rect">
            <a:avLst/>
          </a:prstGeom>
        </p:spPr>
        <p:txBody>
          <a:bodyPr vert="horz" wrap="square" lIns="0" tIns="9525" rIns="0" bIns="0" rtlCol="0">
            <a:spAutoFit/>
          </a:bodyPr>
          <a:lstStyle/>
          <a:p>
            <a:pPr marL="9525">
              <a:spcBef>
                <a:spcPts val="75"/>
              </a:spcBef>
            </a:pPr>
            <a:r>
              <a:rPr sz="825" spc="-4" dirty="0">
                <a:solidFill>
                  <a:srgbClr val="FF0000"/>
                </a:solidFill>
                <a:latin typeface="Arial MT"/>
                <a:cs typeface="Arial MT"/>
              </a:rPr>
              <a:t>Click</a:t>
            </a:r>
            <a:r>
              <a:rPr sz="825" spc="11" dirty="0">
                <a:solidFill>
                  <a:srgbClr val="FF0000"/>
                </a:solidFill>
                <a:latin typeface="Arial MT"/>
                <a:cs typeface="Arial MT"/>
              </a:rPr>
              <a:t> </a:t>
            </a:r>
            <a:r>
              <a:rPr sz="825" spc="-4" dirty="0">
                <a:solidFill>
                  <a:srgbClr val="FF0000"/>
                </a:solidFill>
                <a:latin typeface="Arial MT"/>
                <a:cs typeface="Arial MT"/>
              </a:rPr>
              <a:t>on “</a:t>
            </a:r>
            <a:r>
              <a:rPr sz="825" b="1" spc="-4" dirty="0">
                <a:solidFill>
                  <a:srgbClr val="FF0000"/>
                </a:solidFill>
              </a:rPr>
              <a:t>Save</a:t>
            </a:r>
            <a:r>
              <a:rPr sz="825" b="1" spc="4" dirty="0">
                <a:solidFill>
                  <a:srgbClr val="FF0000"/>
                </a:solidFill>
              </a:rPr>
              <a:t> </a:t>
            </a:r>
            <a:r>
              <a:rPr sz="825" b="1" dirty="0">
                <a:solidFill>
                  <a:srgbClr val="FF0000"/>
                </a:solidFill>
              </a:rPr>
              <a:t>&amp;</a:t>
            </a:r>
            <a:r>
              <a:rPr sz="825" b="1" spc="4" dirty="0">
                <a:solidFill>
                  <a:srgbClr val="FF0000"/>
                </a:solidFill>
              </a:rPr>
              <a:t> </a:t>
            </a:r>
            <a:r>
              <a:rPr sz="825" b="1" spc="-4" dirty="0">
                <a:solidFill>
                  <a:srgbClr val="FF0000"/>
                </a:solidFill>
              </a:rPr>
              <a:t>Publish</a:t>
            </a:r>
            <a:r>
              <a:rPr sz="825" spc="-4" dirty="0">
                <a:solidFill>
                  <a:srgbClr val="FF0000"/>
                </a:solidFill>
                <a:latin typeface="Arial MT"/>
                <a:cs typeface="Arial MT"/>
              </a:rPr>
              <a:t>”</a:t>
            </a:r>
            <a:r>
              <a:rPr sz="825" spc="-19" dirty="0">
                <a:solidFill>
                  <a:srgbClr val="FF0000"/>
                </a:solidFill>
                <a:latin typeface="Arial MT"/>
                <a:cs typeface="Arial MT"/>
              </a:rPr>
              <a:t> </a:t>
            </a:r>
            <a:r>
              <a:rPr sz="825" dirty="0">
                <a:solidFill>
                  <a:srgbClr val="FF0000"/>
                </a:solidFill>
                <a:latin typeface="Arial MT"/>
                <a:cs typeface="Arial MT"/>
              </a:rPr>
              <a:t>to</a:t>
            </a:r>
            <a:r>
              <a:rPr sz="825" spc="-11" dirty="0">
                <a:solidFill>
                  <a:srgbClr val="FF0000"/>
                </a:solidFill>
                <a:latin typeface="Arial MT"/>
                <a:cs typeface="Arial MT"/>
              </a:rPr>
              <a:t> </a:t>
            </a:r>
            <a:r>
              <a:rPr sz="825" spc="-4" dirty="0">
                <a:solidFill>
                  <a:srgbClr val="FF0000"/>
                </a:solidFill>
                <a:latin typeface="Arial MT"/>
                <a:cs typeface="Arial MT"/>
              </a:rPr>
              <a:t>save</a:t>
            </a:r>
            <a:r>
              <a:rPr sz="825" spc="8" dirty="0">
                <a:solidFill>
                  <a:srgbClr val="FF0000"/>
                </a:solidFill>
                <a:latin typeface="Arial MT"/>
                <a:cs typeface="Arial MT"/>
              </a:rPr>
              <a:t> </a:t>
            </a:r>
            <a:r>
              <a:rPr sz="825" spc="-4" dirty="0">
                <a:solidFill>
                  <a:srgbClr val="FF0000"/>
                </a:solidFill>
                <a:latin typeface="Arial MT"/>
                <a:cs typeface="Arial MT"/>
              </a:rPr>
              <a:t>and publish</a:t>
            </a:r>
            <a:r>
              <a:rPr sz="825" spc="15" dirty="0">
                <a:solidFill>
                  <a:srgbClr val="FF0000"/>
                </a:solidFill>
                <a:latin typeface="Arial MT"/>
                <a:cs typeface="Arial MT"/>
              </a:rPr>
              <a:t> </a:t>
            </a:r>
            <a:r>
              <a:rPr sz="825" dirty="0">
                <a:solidFill>
                  <a:srgbClr val="FF0000"/>
                </a:solidFill>
                <a:latin typeface="Arial MT"/>
                <a:cs typeface="Arial MT"/>
              </a:rPr>
              <a:t>the</a:t>
            </a:r>
            <a:r>
              <a:rPr sz="825" spc="-19" dirty="0">
                <a:solidFill>
                  <a:srgbClr val="FF0000"/>
                </a:solidFill>
                <a:latin typeface="Arial MT"/>
                <a:cs typeface="Arial MT"/>
              </a:rPr>
              <a:t> </a:t>
            </a:r>
            <a:r>
              <a:rPr sz="825" spc="-4" dirty="0">
                <a:solidFill>
                  <a:srgbClr val="FF0000"/>
                </a:solidFill>
                <a:latin typeface="Arial MT"/>
                <a:cs typeface="Arial MT"/>
              </a:rPr>
              <a:t>event.</a:t>
            </a:r>
            <a:endParaRPr sz="825">
              <a:latin typeface="Arial MT"/>
              <a:cs typeface="Arial MT"/>
            </a:endParaRPr>
          </a:p>
        </p:txBody>
      </p:sp>
      <p:grpSp>
        <p:nvGrpSpPr>
          <p:cNvPr id="15" name="object 15"/>
          <p:cNvGrpSpPr/>
          <p:nvPr/>
        </p:nvGrpSpPr>
        <p:grpSpPr>
          <a:xfrm>
            <a:off x="3957066" y="3557016"/>
            <a:ext cx="2213134" cy="742950"/>
            <a:chOff x="3752088" y="4742688"/>
            <a:chExt cx="2950845" cy="990600"/>
          </a:xfrm>
        </p:grpSpPr>
        <p:pic>
          <p:nvPicPr>
            <p:cNvPr id="16" name="object 16"/>
            <p:cNvPicPr/>
            <p:nvPr/>
          </p:nvPicPr>
          <p:blipFill>
            <a:blip r:embed="rId4" cstate="print"/>
            <a:stretch>
              <a:fillRect/>
            </a:stretch>
          </p:blipFill>
          <p:spPr>
            <a:xfrm>
              <a:off x="3810000" y="4800600"/>
              <a:ext cx="2834640" cy="874776"/>
            </a:xfrm>
            <a:prstGeom prst="rect">
              <a:avLst/>
            </a:prstGeom>
          </p:spPr>
        </p:pic>
        <p:sp>
          <p:nvSpPr>
            <p:cNvPr id="17" name="object 17"/>
            <p:cNvSpPr/>
            <p:nvPr/>
          </p:nvSpPr>
          <p:spPr>
            <a:xfrm>
              <a:off x="3781044" y="4771644"/>
              <a:ext cx="2893060" cy="932815"/>
            </a:xfrm>
            <a:custGeom>
              <a:avLst/>
              <a:gdLst/>
              <a:ahLst/>
              <a:cxnLst/>
              <a:rect l="l" t="t" r="r" b="b"/>
              <a:pathLst>
                <a:path w="2893059" h="932814">
                  <a:moveTo>
                    <a:pt x="0" y="932687"/>
                  </a:moveTo>
                  <a:lnTo>
                    <a:pt x="2892552" y="932687"/>
                  </a:lnTo>
                  <a:lnTo>
                    <a:pt x="2892552" y="0"/>
                  </a:lnTo>
                  <a:lnTo>
                    <a:pt x="0" y="0"/>
                  </a:lnTo>
                  <a:lnTo>
                    <a:pt x="0" y="932687"/>
                  </a:lnTo>
                  <a:close/>
                </a:path>
              </a:pathLst>
            </a:custGeom>
            <a:ln w="57912">
              <a:solidFill>
                <a:srgbClr val="FF0000"/>
              </a:solidFill>
            </a:ln>
          </p:spPr>
          <p:txBody>
            <a:bodyPr wrap="square" lIns="0" tIns="0" rIns="0" bIns="0" rtlCol="0"/>
            <a:lstStyle/>
            <a:p>
              <a:endParaRPr sz="105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5918" y="310324"/>
            <a:ext cx="6723202" cy="423032"/>
          </a:xfrm>
          <a:prstGeom prst="rect">
            <a:avLst/>
          </a:prstGeom>
        </p:spPr>
        <p:txBody>
          <a:bodyPr spcFirstLastPara="1" vert="horz" wrap="square" lIns="0" tIns="10001" rIns="0" bIns="0" rtlCol="0" anchor="t" anchorCtr="0">
            <a:spAutoFit/>
          </a:bodyPr>
          <a:lstStyle/>
          <a:p>
            <a:pPr marL="9525">
              <a:spcBef>
                <a:spcPts val="79"/>
              </a:spcBef>
            </a:pPr>
            <a:r>
              <a:rPr spc="-4" dirty="0"/>
              <a:t>Save</a:t>
            </a:r>
            <a:r>
              <a:rPr spc="-19" dirty="0"/>
              <a:t> </a:t>
            </a:r>
            <a:r>
              <a:rPr dirty="0"/>
              <a:t>Published</a:t>
            </a:r>
            <a:r>
              <a:rPr spc="-4" dirty="0"/>
              <a:t> Event</a:t>
            </a:r>
            <a:r>
              <a:rPr spc="-19" dirty="0"/>
              <a:t> </a:t>
            </a:r>
            <a:r>
              <a:rPr dirty="0"/>
              <a:t>as</a:t>
            </a:r>
            <a:r>
              <a:rPr spc="-4" dirty="0"/>
              <a:t> Draft</a:t>
            </a:r>
          </a:p>
        </p:txBody>
      </p:sp>
      <p:sp>
        <p:nvSpPr>
          <p:cNvPr id="3" name="object 3"/>
          <p:cNvSpPr txBox="1"/>
          <p:nvPr/>
        </p:nvSpPr>
        <p:spPr>
          <a:xfrm>
            <a:off x="1467003" y="4838395"/>
            <a:ext cx="79534" cy="124554"/>
          </a:xfrm>
          <a:prstGeom prst="rect">
            <a:avLst/>
          </a:prstGeom>
        </p:spPr>
        <p:txBody>
          <a:bodyPr vert="horz" wrap="square" lIns="0" tIns="9049" rIns="0" bIns="0" rtlCol="0">
            <a:spAutoFit/>
          </a:bodyPr>
          <a:lstStyle/>
          <a:p>
            <a:pPr marL="9525">
              <a:spcBef>
                <a:spcPts val="71"/>
              </a:spcBef>
            </a:pPr>
            <a:r>
              <a:rPr sz="750" spc="-4" dirty="0">
                <a:solidFill>
                  <a:srgbClr val="888888"/>
                </a:solidFill>
                <a:latin typeface="Verdana"/>
                <a:cs typeface="Verdana"/>
              </a:rPr>
              <a:t>5</a:t>
            </a:r>
            <a:endParaRPr sz="750">
              <a:latin typeface="Verdana"/>
              <a:cs typeface="Verdana"/>
            </a:endParaRPr>
          </a:p>
        </p:txBody>
      </p:sp>
      <p:grpSp>
        <p:nvGrpSpPr>
          <p:cNvPr id="4" name="object 4"/>
          <p:cNvGrpSpPr/>
          <p:nvPr/>
        </p:nvGrpSpPr>
        <p:grpSpPr>
          <a:xfrm>
            <a:off x="743198" y="1266540"/>
            <a:ext cx="6377940" cy="3566636"/>
            <a:chOff x="275843" y="1295400"/>
            <a:chExt cx="8503920" cy="4755515"/>
          </a:xfrm>
        </p:grpSpPr>
        <p:pic>
          <p:nvPicPr>
            <p:cNvPr id="5" name="object 5"/>
            <p:cNvPicPr/>
            <p:nvPr/>
          </p:nvPicPr>
          <p:blipFill>
            <a:blip r:embed="rId2" cstate="print"/>
            <a:stretch>
              <a:fillRect/>
            </a:stretch>
          </p:blipFill>
          <p:spPr>
            <a:xfrm>
              <a:off x="352043" y="2453639"/>
              <a:ext cx="8388096" cy="3587496"/>
            </a:xfrm>
            <a:prstGeom prst="rect">
              <a:avLst/>
            </a:prstGeom>
          </p:spPr>
        </p:pic>
        <p:sp>
          <p:nvSpPr>
            <p:cNvPr id="6" name="object 6"/>
            <p:cNvSpPr/>
            <p:nvPr/>
          </p:nvSpPr>
          <p:spPr>
            <a:xfrm>
              <a:off x="347471" y="2449067"/>
              <a:ext cx="8397240" cy="3596640"/>
            </a:xfrm>
            <a:custGeom>
              <a:avLst/>
              <a:gdLst/>
              <a:ahLst/>
              <a:cxnLst/>
              <a:rect l="l" t="t" r="r" b="b"/>
              <a:pathLst>
                <a:path w="8397240" h="3596640">
                  <a:moveTo>
                    <a:pt x="0" y="3596640"/>
                  </a:moveTo>
                  <a:lnTo>
                    <a:pt x="8397240" y="3596640"/>
                  </a:lnTo>
                  <a:lnTo>
                    <a:pt x="8397240" y="0"/>
                  </a:lnTo>
                  <a:lnTo>
                    <a:pt x="0" y="0"/>
                  </a:lnTo>
                  <a:lnTo>
                    <a:pt x="0" y="3596640"/>
                  </a:lnTo>
                  <a:close/>
                </a:path>
              </a:pathLst>
            </a:custGeom>
            <a:ln w="9144">
              <a:solidFill>
                <a:srgbClr val="000000"/>
              </a:solidFill>
            </a:ln>
          </p:spPr>
          <p:txBody>
            <a:bodyPr wrap="square" lIns="0" tIns="0" rIns="0" bIns="0" rtlCol="0"/>
            <a:lstStyle/>
            <a:p>
              <a:endParaRPr sz="1050"/>
            </a:p>
          </p:txBody>
        </p:sp>
        <p:pic>
          <p:nvPicPr>
            <p:cNvPr id="7" name="object 7"/>
            <p:cNvPicPr/>
            <p:nvPr/>
          </p:nvPicPr>
          <p:blipFill>
            <a:blip r:embed="rId3" cstate="print"/>
            <a:stretch>
              <a:fillRect/>
            </a:stretch>
          </p:blipFill>
          <p:spPr>
            <a:xfrm>
              <a:off x="275843" y="1295400"/>
              <a:ext cx="8503920" cy="1202436"/>
            </a:xfrm>
            <a:prstGeom prst="rect">
              <a:avLst/>
            </a:prstGeom>
          </p:spPr>
        </p:pic>
        <p:sp>
          <p:nvSpPr>
            <p:cNvPr id="8" name="object 8"/>
            <p:cNvSpPr/>
            <p:nvPr/>
          </p:nvSpPr>
          <p:spPr>
            <a:xfrm>
              <a:off x="2793492" y="1853183"/>
              <a:ext cx="3378835" cy="342900"/>
            </a:xfrm>
            <a:custGeom>
              <a:avLst/>
              <a:gdLst/>
              <a:ahLst/>
              <a:cxnLst/>
              <a:rect l="l" t="t" r="r" b="b"/>
              <a:pathLst>
                <a:path w="3378835" h="342900">
                  <a:moveTo>
                    <a:pt x="2815590" y="341375"/>
                  </a:moveTo>
                  <a:lnTo>
                    <a:pt x="1970912" y="341375"/>
                  </a:lnTo>
                  <a:lnTo>
                    <a:pt x="2339721" y="342518"/>
                  </a:lnTo>
                  <a:lnTo>
                    <a:pt x="2815590" y="341375"/>
                  </a:lnTo>
                  <a:close/>
                </a:path>
                <a:path w="3378835" h="342900">
                  <a:moveTo>
                    <a:pt x="3321811" y="0"/>
                  </a:moveTo>
                  <a:lnTo>
                    <a:pt x="56895" y="0"/>
                  </a:lnTo>
                  <a:lnTo>
                    <a:pt x="34772" y="4478"/>
                  </a:lnTo>
                  <a:lnTo>
                    <a:pt x="16684" y="16684"/>
                  </a:lnTo>
                  <a:lnTo>
                    <a:pt x="4478" y="34772"/>
                  </a:lnTo>
                  <a:lnTo>
                    <a:pt x="0" y="56895"/>
                  </a:lnTo>
                  <a:lnTo>
                    <a:pt x="0" y="284479"/>
                  </a:lnTo>
                  <a:lnTo>
                    <a:pt x="4478" y="306603"/>
                  </a:lnTo>
                  <a:lnTo>
                    <a:pt x="16684" y="324691"/>
                  </a:lnTo>
                  <a:lnTo>
                    <a:pt x="34772" y="336897"/>
                  </a:lnTo>
                  <a:lnTo>
                    <a:pt x="56895" y="341375"/>
                  </a:lnTo>
                  <a:lnTo>
                    <a:pt x="3321811" y="341375"/>
                  </a:lnTo>
                  <a:lnTo>
                    <a:pt x="3343935" y="336897"/>
                  </a:lnTo>
                  <a:lnTo>
                    <a:pt x="3362023" y="324691"/>
                  </a:lnTo>
                  <a:lnTo>
                    <a:pt x="3374229" y="306603"/>
                  </a:lnTo>
                  <a:lnTo>
                    <a:pt x="3378707" y="284479"/>
                  </a:lnTo>
                  <a:lnTo>
                    <a:pt x="3378707" y="56895"/>
                  </a:lnTo>
                  <a:lnTo>
                    <a:pt x="3374229" y="34772"/>
                  </a:lnTo>
                  <a:lnTo>
                    <a:pt x="3362023" y="16684"/>
                  </a:lnTo>
                  <a:lnTo>
                    <a:pt x="3343935" y="4478"/>
                  </a:lnTo>
                  <a:lnTo>
                    <a:pt x="3321811" y="0"/>
                  </a:lnTo>
                  <a:close/>
                </a:path>
              </a:pathLst>
            </a:custGeom>
            <a:solidFill>
              <a:srgbClr val="FFFF99"/>
            </a:solidFill>
          </p:spPr>
          <p:txBody>
            <a:bodyPr wrap="square" lIns="0" tIns="0" rIns="0" bIns="0" rtlCol="0"/>
            <a:lstStyle/>
            <a:p>
              <a:endParaRPr sz="1050"/>
            </a:p>
          </p:txBody>
        </p:sp>
        <p:sp>
          <p:nvSpPr>
            <p:cNvPr id="9" name="object 9"/>
            <p:cNvSpPr/>
            <p:nvPr/>
          </p:nvSpPr>
          <p:spPr>
            <a:xfrm>
              <a:off x="2793492" y="1853183"/>
              <a:ext cx="3378835" cy="342900"/>
            </a:xfrm>
            <a:custGeom>
              <a:avLst/>
              <a:gdLst/>
              <a:ahLst/>
              <a:cxnLst/>
              <a:rect l="l" t="t" r="r" b="b"/>
              <a:pathLst>
                <a:path w="3378835" h="342900">
                  <a:moveTo>
                    <a:pt x="0" y="56895"/>
                  </a:moveTo>
                  <a:lnTo>
                    <a:pt x="4478" y="34772"/>
                  </a:lnTo>
                  <a:lnTo>
                    <a:pt x="16684" y="16684"/>
                  </a:lnTo>
                  <a:lnTo>
                    <a:pt x="34772" y="4478"/>
                  </a:lnTo>
                  <a:lnTo>
                    <a:pt x="56895" y="0"/>
                  </a:lnTo>
                  <a:lnTo>
                    <a:pt x="1970912" y="0"/>
                  </a:lnTo>
                  <a:lnTo>
                    <a:pt x="2815590" y="0"/>
                  </a:lnTo>
                  <a:lnTo>
                    <a:pt x="3321811" y="0"/>
                  </a:lnTo>
                  <a:lnTo>
                    <a:pt x="3343935" y="4478"/>
                  </a:lnTo>
                  <a:lnTo>
                    <a:pt x="3362023" y="16684"/>
                  </a:lnTo>
                  <a:lnTo>
                    <a:pt x="3374229" y="34772"/>
                  </a:lnTo>
                  <a:lnTo>
                    <a:pt x="3378707" y="56895"/>
                  </a:lnTo>
                  <a:lnTo>
                    <a:pt x="3378707" y="199136"/>
                  </a:lnTo>
                  <a:lnTo>
                    <a:pt x="3378707" y="284479"/>
                  </a:lnTo>
                  <a:lnTo>
                    <a:pt x="3374229" y="306603"/>
                  </a:lnTo>
                  <a:lnTo>
                    <a:pt x="3362023" y="324691"/>
                  </a:lnTo>
                  <a:lnTo>
                    <a:pt x="3343935" y="336897"/>
                  </a:lnTo>
                  <a:lnTo>
                    <a:pt x="3321811" y="341375"/>
                  </a:lnTo>
                  <a:lnTo>
                    <a:pt x="2815590" y="341375"/>
                  </a:lnTo>
                  <a:lnTo>
                    <a:pt x="2339721" y="342518"/>
                  </a:lnTo>
                  <a:lnTo>
                    <a:pt x="1970912" y="341375"/>
                  </a:lnTo>
                  <a:lnTo>
                    <a:pt x="56895" y="341375"/>
                  </a:lnTo>
                  <a:lnTo>
                    <a:pt x="34772" y="336897"/>
                  </a:lnTo>
                  <a:lnTo>
                    <a:pt x="16684" y="324691"/>
                  </a:lnTo>
                  <a:lnTo>
                    <a:pt x="4478" y="306603"/>
                  </a:lnTo>
                  <a:lnTo>
                    <a:pt x="0" y="284479"/>
                  </a:lnTo>
                  <a:lnTo>
                    <a:pt x="0" y="199136"/>
                  </a:lnTo>
                  <a:lnTo>
                    <a:pt x="0" y="56895"/>
                  </a:lnTo>
                  <a:close/>
                </a:path>
              </a:pathLst>
            </a:custGeom>
            <a:ln w="9143">
              <a:solidFill>
                <a:srgbClr val="FFC000"/>
              </a:solidFill>
            </a:ln>
          </p:spPr>
          <p:txBody>
            <a:bodyPr wrap="square" lIns="0" tIns="0" rIns="0" bIns="0" rtlCol="0"/>
            <a:lstStyle/>
            <a:p>
              <a:endParaRPr sz="1050"/>
            </a:p>
          </p:txBody>
        </p:sp>
      </p:grpSp>
      <p:sp>
        <p:nvSpPr>
          <p:cNvPr id="10" name="object 10"/>
          <p:cNvSpPr txBox="1"/>
          <p:nvPr/>
        </p:nvSpPr>
        <p:spPr>
          <a:xfrm>
            <a:off x="2810886" y="1690094"/>
            <a:ext cx="2368868" cy="171681"/>
          </a:xfrm>
          <a:prstGeom prst="rect">
            <a:avLst/>
          </a:prstGeom>
        </p:spPr>
        <p:txBody>
          <a:bodyPr vert="horz" wrap="square" lIns="0" tIns="10001" rIns="0" bIns="0" rtlCol="0">
            <a:spAutoFit/>
          </a:bodyPr>
          <a:lstStyle/>
          <a:p>
            <a:pPr marL="9525">
              <a:spcBef>
                <a:spcPts val="79"/>
              </a:spcBef>
            </a:pPr>
            <a:r>
              <a:rPr sz="1050" spc="-4" dirty="0">
                <a:solidFill>
                  <a:srgbClr val="FF0000"/>
                </a:solidFill>
                <a:latin typeface="Arial MT"/>
                <a:cs typeface="Arial MT"/>
              </a:rPr>
              <a:t>Save</a:t>
            </a:r>
            <a:r>
              <a:rPr sz="1050" spc="4" dirty="0">
                <a:solidFill>
                  <a:srgbClr val="FF0000"/>
                </a:solidFill>
                <a:latin typeface="Arial MT"/>
                <a:cs typeface="Arial MT"/>
              </a:rPr>
              <a:t> </a:t>
            </a:r>
            <a:r>
              <a:rPr sz="1050" b="1" spc="-4" dirty="0">
                <a:solidFill>
                  <a:srgbClr val="FF0000"/>
                </a:solidFill>
              </a:rPr>
              <a:t>published</a:t>
            </a:r>
            <a:r>
              <a:rPr sz="1050" b="1" spc="-34" dirty="0">
                <a:solidFill>
                  <a:srgbClr val="FF0000"/>
                </a:solidFill>
              </a:rPr>
              <a:t> </a:t>
            </a:r>
            <a:r>
              <a:rPr sz="1050" spc="-4" dirty="0">
                <a:solidFill>
                  <a:srgbClr val="FF0000"/>
                </a:solidFill>
                <a:latin typeface="Arial MT"/>
                <a:cs typeface="Arial MT"/>
              </a:rPr>
              <a:t>event as</a:t>
            </a:r>
            <a:r>
              <a:rPr sz="1050" spc="-11" dirty="0">
                <a:solidFill>
                  <a:srgbClr val="FF0000"/>
                </a:solidFill>
                <a:latin typeface="Arial MT"/>
                <a:cs typeface="Arial MT"/>
              </a:rPr>
              <a:t> </a:t>
            </a:r>
            <a:r>
              <a:rPr sz="1050" dirty="0">
                <a:solidFill>
                  <a:srgbClr val="FF0000"/>
                </a:solidFill>
                <a:latin typeface="Arial MT"/>
                <a:cs typeface="Arial MT"/>
              </a:rPr>
              <a:t>a</a:t>
            </a:r>
            <a:r>
              <a:rPr sz="1050" spc="-8" dirty="0">
                <a:solidFill>
                  <a:srgbClr val="FF0000"/>
                </a:solidFill>
                <a:latin typeface="Arial MT"/>
                <a:cs typeface="Arial MT"/>
              </a:rPr>
              <a:t> </a:t>
            </a:r>
            <a:r>
              <a:rPr sz="1050" b="1" spc="-4" dirty="0">
                <a:solidFill>
                  <a:srgbClr val="FF0000"/>
                </a:solidFill>
              </a:rPr>
              <a:t>draft</a:t>
            </a:r>
            <a:r>
              <a:rPr sz="1050" b="1" spc="-15" dirty="0">
                <a:solidFill>
                  <a:srgbClr val="FF0000"/>
                </a:solidFill>
              </a:rPr>
              <a:t> </a:t>
            </a:r>
            <a:r>
              <a:rPr sz="1050" spc="-4" dirty="0">
                <a:solidFill>
                  <a:srgbClr val="FF0000"/>
                </a:solidFill>
                <a:latin typeface="Arial MT"/>
                <a:cs typeface="Arial MT"/>
              </a:rPr>
              <a:t>event</a:t>
            </a:r>
            <a:r>
              <a:rPr sz="1050" b="1" spc="-4" dirty="0">
                <a:solidFill>
                  <a:srgbClr val="FF0000"/>
                </a:solidFill>
              </a:rPr>
              <a:t>.</a:t>
            </a:r>
            <a:endParaRPr sz="1050" dirty="0"/>
          </a:p>
        </p:txBody>
      </p:sp>
      <p:grpSp>
        <p:nvGrpSpPr>
          <p:cNvPr id="11" name="object 11"/>
          <p:cNvGrpSpPr/>
          <p:nvPr/>
        </p:nvGrpSpPr>
        <p:grpSpPr>
          <a:xfrm>
            <a:off x="967978" y="4623369"/>
            <a:ext cx="2853214" cy="504349"/>
            <a:chOff x="620077" y="5971451"/>
            <a:chExt cx="3804285" cy="672465"/>
          </a:xfrm>
        </p:grpSpPr>
        <p:sp>
          <p:nvSpPr>
            <p:cNvPr id="12" name="object 12"/>
            <p:cNvSpPr/>
            <p:nvPr/>
          </p:nvSpPr>
          <p:spPr>
            <a:xfrm>
              <a:off x="624840" y="5976213"/>
              <a:ext cx="3794760" cy="662940"/>
            </a:xfrm>
            <a:custGeom>
              <a:avLst/>
              <a:gdLst/>
              <a:ahLst/>
              <a:cxnLst/>
              <a:rect l="l" t="t" r="r" b="b"/>
              <a:pathLst>
                <a:path w="3794760" h="662940">
                  <a:moveTo>
                    <a:pt x="3746754" y="374294"/>
                  </a:moveTo>
                  <a:lnTo>
                    <a:pt x="48005" y="374294"/>
                  </a:lnTo>
                  <a:lnTo>
                    <a:pt x="29317" y="378066"/>
                  </a:lnTo>
                  <a:lnTo>
                    <a:pt x="14058" y="388353"/>
                  </a:lnTo>
                  <a:lnTo>
                    <a:pt x="3771" y="403612"/>
                  </a:lnTo>
                  <a:lnTo>
                    <a:pt x="0" y="422300"/>
                  </a:lnTo>
                  <a:lnTo>
                    <a:pt x="0" y="614324"/>
                  </a:lnTo>
                  <a:lnTo>
                    <a:pt x="3771" y="633012"/>
                  </a:lnTo>
                  <a:lnTo>
                    <a:pt x="14058" y="648271"/>
                  </a:lnTo>
                  <a:lnTo>
                    <a:pt x="29317" y="658558"/>
                  </a:lnTo>
                  <a:lnTo>
                    <a:pt x="48005" y="662330"/>
                  </a:lnTo>
                  <a:lnTo>
                    <a:pt x="3746754" y="662330"/>
                  </a:lnTo>
                  <a:lnTo>
                    <a:pt x="3765452" y="658558"/>
                  </a:lnTo>
                  <a:lnTo>
                    <a:pt x="3780710" y="648271"/>
                  </a:lnTo>
                  <a:lnTo>
                    <a:pt x="3790991" y="633012"/>
                  </a:lnTo>
                  <a:lnTo>
                    <a:pt x="3794760" y="614324"/>
                  </a:lnTo>
                  <a:lnTo>
                    <a:pt x="3794760" y="422300"/>
                  </a:lnTo>
                  <a:lnTo>
                    <a:pt x="3790991" y="403612"/>
                  </a:lnTo>
                  <a:lnTo>
                    <a:pt x="3780710" y="388353"/>
                  </a:lnTo>
                  <a:lnTo>
                    <a:pt x="3765452" y="378066"/>
                  </a:lnTo>
                  <a:lnTo>
                    <a:pt x="3746754" y="374294"/>
                  </a:lnTo>
                  <a:close/>
                </a:path>
                <a:path w="3794760" h="662940">
                  <a:moveTo>
                    <a:pt x="505612" y="0"/>
                  </a:moveTo>
                  <a:lnTo>
                    <a:pt x="632460" y="374294"/>
                  </a:lnTo>
                  <a:lnTo>
                    <a:pt x="1581149" y="374294"/>
                  </a:lnTo>
                  <a:lnTo>
                    <a:pt x="505612" y="0"/>
                  </a:lnTo>
                  <a:close/>
                </a:path>
              </a:pathLst>
            </a:custGeom>
            <a:solidFill>
              <a:srgbClr val="FFFF99"/>
            </a:solidFill>
          </p:spPr>
          <p:txBody>
            <a:bodyPr wrap="square" lIns="0" tIns="0" rIns="0" bIns="0" rtlCol="0"/>
            <a:lstStyle/>
            <a:p>
              <a:endParaRPr sz="1050"/>
            </a:p>
          </p:txBody>
        </p:sp>
        <p:sp>
          <p:nvSpPr>
            <p:cNvPr id="13" name="object 13"/>
            <p:cNvSpPr/>
            <p:nvPr/>
          </p:nvSpPr>
          <p:spPr>
            <a:xfrm>
              <a:off x="624840" y="5976213"/>
              <a:ext cx="3794760" cy="662940"/>
            </a:xfrm>
            <a:custGeom>
              <a:avLst/>
              <a:gdLst/>
              <a:ahLst/>
              <a:cxnLst/>
              <a:rect l="l" t="t" r="r" b="b"/>
              <a:pathLst>
                <a:path w="3794760" h="662940">
                  <a:moveTo>
                    <a:pt x="0" y="422300"/>
                  </a:moveTo>
                  <a:lnTo>
                    <a:pt x="3771" y="403612"/>
                  </a:lnTo>
                  <a:lnTo>
                    <a:pt x="14058" y="388353"/>
                  </a:lnTo>
                  <a:lnTo>
                    <a:pt x="29317" y="378066"/>
                  </a:lnTo>
                  <a:lnTo>
                    <a:pt x="48005" y="374294"/>
                  </a:lnTo>
                  <a:lnTo>
                    <a:pt x="632460" y="374294"/>
                  </a:lnTo>
                  <a:lnTo>
                    <a:pt x="505612" y="0"/>
                  </a:lnTo>
                  <a:lnTo>
                    <a:pt x="1581149" y="374294"/>
                  </a:lnTo>
                  <a:lnTo>
                    <a:pt x="3746754" y="374294"/>
                  </a:lnTo>
                  <a:lnTo>
                    <a:pt x="3765452" y="378066"/>
                  </a:lnTo>
                  <a:lnTo>
                    <a:pt x="3780710" y="388353"/>
                  </a:lnTo>
                  <a:lnTo>
                    <a:pt x="3790991" y="403612"/>
                  </a:lnTo>
                  <a:lnTo>
                    <a:pt x="3794760" y="422300"/>
                  </a:lnTo>
                  <a:lnTo>
                    <a:pt x="3794760" y="494309"/>
                  </a:lnTo>
                  <a:lnTo>
                    <a:pt x="3794760" y="614324"/>
                  </a:lnTo>
                  <a:lnTo>
                    <a:pt x="3790991" y="633012"/>
                  </a:lnTo>
                  <a:lnTo>
                    <a:pt x="3780710" y="648271"/>
                  </a:lnTo>
                  <a:lnTo>
                    <a:pt x="3765452" y="658558"/>
                  </a:lnTo>
                  <a:lnTo>
                    <a:pt x="3746754" y="662330"/>
                  </a:lnTo>
                  <a:lnTo>
                    <a:pt x="1581149" y="662330"/>
                  </a:lnTo>
                  <a:lnTo>
                    <a:pt x="632460" y="662330"/>
                  </a:lnTo>
                  <a:lnTo>
                    <a:pt x="48005" y="662330"/>
                  </a:lnTo>
                  <a:lnTo>
                    <a:pt x="29317" y="658558"/>
                  </a:lnTo>
                  <a:lnTo>
                    <a:pt x="14058" y="648271"/>
                  </a:lnTo>
                  <a:lnTo>
                    <a:pt x="3771" y="633012"/>
                  </a:lnTo>
                  <a:lnTo>
                    <a:pt x="0" y="614324"/>
                  </a:lnTo>
                  <a:lnTo>
                    <a:pt x="0" y="494309"/>
                  </a:lnTo>
                  <a:lnTo>
                    <a:pt x="0" y="422300"/>
                  </a:lnTo>
                  <a:close/>
                </a:path>
              </a:pathLst>
            </a:custGeom>
            <a:ln w="9144">
              <a:solidFill>
                <a:srgbClr val="FFC000"/>
              </a:solidFill>
            </a:ln>
          </p:spPr>
          <p:txBody>
            <a:bodyPr wrap="square" lIns="0" tIns="0" rIns="0" bIns="0" rtlCol="0"/>
            <a:lstStyle/>
            <a:p>
              <a:endParaRPr sz="1050"/>
            </a:p>
          </p:txBody>
        </p:sp>
      </p:grpSp>
      <p:sp>
        <p:nvSpPr>
          <p:cNvPr id="14" name="object 14"/>
          <p:cNvSpPr txBox="1"/>
          <p:nvPr/>
        </p:nvSpPr>
        <p:spPr>
          <a:xfrm>
            <a:off x="1278027" y="4950720"/>
            <a:ext cx="2387441" cy="136576"/>
          </a:xfrm>
          <a:prstGeom prst="rect">
            <a:avLst/>
          </a:prstGeom>
        </p:spPr>
        <p:txBody>
          <a:bodyPr vert="horz" wrap="square" lIns="0" tIns="9525" rIns="0" bIns="0" rtlCol="0">
            <a:spAutoFit/>
          </a:bodyPr>
          <a:lstStyle/>
          <a:p>
            <a:pPr marL="9525">
              <a:spcBef>
                <a:spcPts val="75"/>
              </a:spcBef>
            </a:pPr>
            <a:r>
              <a:rPr sz="825" spc="-4" dirty="0">
                <a:solidFill>
                  <a:srgbClr val="FF0000"/>
                </a:solidFill>
                <a:latin typeface="Arial MT"/>
                <a:cs typeface="Arial MT"/>
              </a:rPr>
              <a:t>Click</a:t>
            </a:r>
            <a:r>
              <a:rPr sz="825" spc="11" dirty="0">
                <a:solidFill>
                  <a:srgbClr val="FF0000"/>
                </a:solidFill>
                <a:latin typeface="Arial MT"/>
                <a:cs typeface="Arial MT"/>
              </a:rPr>
              <a:t> </a:t>
            </a:r>
            <a:r>
              <a:rPr sz="825" spc="-4" dirty="0">
                <a:solidFill>
                  <a:srgbClr val="FF0000"/>
                </a:solidFill>
                <a:latin typeface="Arial MT"/>
                <a:cs typeface="Arial MT"/>
              </a:rPr>
              <a:t>on</a:t>
            </a:r>
            <a:r>
              <a:rPr sz="825" spc="-8" dirty="0">
                <a:solidFill>
                  <a:srgbClr val="FF0000"/>
                </a:solidFill>
                <a:latin typeface="Arial MT"/>
                <a:cs typeface="Arial MT"/>
              </a:rPr>
              <a:t> </a:t>
            </a:r>
            <a:r>
              <a:rPr sz="825" spc="-4" dirty="0">
                <a:solidFill>
                  <a:srgbClr val="FF0000"/>
                </a:solidFill>
                <a:latin typeface="Arial MT"/>
                <a:cs typeface="Arial MT"/>
              </a:rPr>
              <a:t>“</a:t>
            </a:r>
            <a:r>
              <a:rPr sz="825" b="1" spc="-4" dirty="0">
                <a:solidFill>
                  <a:srgbClr val="FF0000"/>
                </a:solidFill>
              </a:rPr>
              <a:t>Save</a:t>
            </a:r>
            <a:r>
              <a:rPr sz="825" b="1" dirty="0">
                <a:solidFill>
                  <a:srgbClr val="FF0000"/>
                </a:solidFill>
              </a:rPr>
              <a:t> </a:t>
            </a:r>
            <a:r>
              <a:rPr sz="825" b="1" spc="-4" dirty="0">
                <a:solidFill>
                  <a:srgbClr val="FF0000"/>
                </a:solidFill>
              </a:rPr>
              <a:t>as </a:t>
            </a:r>
            <a:r>
              <a:rPr sz="825" b="1" dirty="0">
                <a:solidFill>
                  <a:srgbClr val="FF0000"/>
                </a:solidFill>
              </a:rPr>
              <a:t>Draft</a:t>
            </a:r>
            <a:r>
              <a:rPr sz="825" dirty="0">
                <a:solidFill>
                  <a:srgbClr val="FF0000"/>
                </a:solidFill>
                <a:latin typeface="Arial MT"/>
                <a:cs typeface="Arial MT"/>
              </a:rPr>
              <a:t>”</a:t>
            </a:r>
            <a:r>
              <a:rPr sz="825" spc="-23" dirty="0">
                <a:solidFill>
                  <a:srgbClr val="FF0000"/>
                </a:solidFill>
                <a:latin typeface="Arial MT"/>
                <a:cs typeface="Arial MT"/>
              </a:rPr>
              <a:t> </a:t>
            </a:r>
            <a:r>
              <a:rPr sz="825" dirty="0">
                <a:solidFill>
                  <a:srgbClr val="FF0000"/>
                </a:solidFill>
                <a:latin typeface="Arial MT"/>
                <a:cs typeface="Arial MT"/>
              </a:rPr>
              <a:t>to</a:t>
            </a:r>
            <a:r>
              <a:rPr sz="825" spc="-15" dirty="0">
                <a:solidFill>
                  <a:srgbClr val="FF0000"/>
                </a:solidFill>
                <a:latin typeface="Arial MT"/>
                <a:cs typeface="Arial MT"/>
              </a:rPr>
              <a:t> </a:t>
            </a:r>
            <a:r>
              <a:rPr sz="825" spc="-4" dirty="0">
                <a:solidFill>
                  <a:srgbClr val="FF0000"/>
                </a:solidFill>
                <a:latin typeface="Arial MT"/>
                <a:cs typeface="Arial MT"/>
              </a:rPr>
              <a:t>save</a:t>
            </a:r>
            <a:r>
              <a:rPr sz="825" spc="8" dirty="0">
                <a:solidFill>
                  <a:srgbClr val="FF0000"/>
                </a:solidFill>
                <a:latin typeface="Arial MT"/>
                <a:cs typeface="Arial MT"/>
              </a:rPr>
              <a:t> </a:t>
            </a:r>
            <a:r>
              <a:rPr sz="825" dirty="0">
                <a:solidFill>
                  <a:srgbClr val="FF0000"/>
                </a:solidFill>
                <a:latin typeface="Arial MT"/>
                <a:cs typeface="Arial MT"/>
              </a:rPr>
              <a:t>the</a:t>
            </a:r>
            <a:r>
              <a:rPr sz="825" spc="-19" dirty="0">
                <a:solidFill>
                  <a:srgbClr val="FF0000"/>
                </a:solidFill>
                <a:latin typeface="Arial MT"/>
                <a:cs typeface="Arial MT"/>
              </a:rPr>
              <a:t> </a:t>
            </a:r>
            <a:r>
              <a:rPr sz="825" spc="-4" dirty="0">
                <a:solidFill>
                  <a:srgbClr val="FF0000"/>
                </a:solidFill>
                <a:latin typeface="Arial MT"/>
                <a:cs typeface="Arial MT"/>
              </a:rPr>
              <a:t>event as</a:t>
            </a:r>
            <a:r>
              <a:rPr sz="825" spc="-11" dirty="0">
                <a:solidFill>
                  <a:srgbClr val="FF0000"/>
                </a:solidFill>
                <a:latin typeface="Arial MT"/>
                <a:cs typeface="Arial MT"/>
              </a:rPr>
              <a:t> </a:t>
            </a:r>
            <a:r>
              <a:rPr sz="825" dirty="0">
                <a:solidFill>
                  <a:srgbClr val="FF0000"/>
                </a:solidFill>
                <a:latin typeface="Arial MT"/>
                <a:cs typeface="Arial MT"/>
              </a:rPr>
              <a:t>draft.</a:t>
            </a:r>
            <a:endParaRPr sz="825" dirty="0">
              <a:latin typeface="Arial MT"/>
              <a:cs typeface="Arial MT"/>
            </a:endParaRPr>
          </a:p>
        </p:txBody>
      </p:sp>
      <p:grpSp>
        <p:nvGrpSpPr>
          <p:cNvPr id="15" name="object 15"/>
          <p:cNvGrpSpPr/>
          <p:nvPr/>
        </p:nvGrpSpPr>
        <p:grpSpPr>
          <a:xfrm>
            <a:off x="2768595" y="1982234"/>
            <a:ext cx="3120390" cy="1756886"/>
            <a:chOff x="2491739" y="2238755"/>
            <a:chExt cx="4160520" cy="2342515"/>
          </a:xfrm>
        </p:grpSpPr>
        <p:pic>
          <p:nvPicPr>
            <p:cNvPr id="16" name="object 16"/>
            <p:cNvPicPr/>
            <p:nvPr/>
          </p:nvPicPr>
          <p:blipFill>
            <a:blip r:embed="rId4" cstate="print"/>
            <a:stretch>
              <a:fillRect/>
            </a:stretch>
          </p:blipFill>
          <p:spPr>
            <a:xfrm>
              <a:off x="2500883" y="2247899"/>
              <a:ext cx="4142232" cy="2324100"/>
            </a:xfrm>
            <a:prstGeom prst="rect">
              <a:avLst/>
            </a:prstGeom>
          </p:spPr>
        </p:pic>
        <p:sp>
          <p:nvSpPr>
            <p:cNvPr id="17" name="object 17"/>
            <p:cNvSpPr/>
            <p:nvPr/>
          </p:nvSpPr>
          <p:spPr>
            <a:xfrm>
              <a:off x="2496311" y="2243327"/>
              <a:ext cx="4151629" cy="2333625"/>
            </a:xfrm>
            <a:custGeom>
              <a:avLst/>
              <a:gdLst/>
              <a:ahLst/>
              <a:cxnLst/>
              <a:rect l="l" t="t" r="r" b="b"/>
              <a:pathLst>
                <a:path w="4151629" h="2333625">
                  <a:moveTo>
                    <a:pt x="0" y="2333244"/>
                  </a:moveTo>
                  <a:lnTo>
                    <a:pt x="4151376" y="2333244"/>
                  </a:lnTo>
                  <a:lnTo>
                    <a:pt x="4151376" y="0"/>
                  </a:lnTo>
                  <a:lnTo>
                    <a:pt x="0" y="0"/>
                  </a:lnTo>
                  <a:lnTo>
                    <a:pt x="0" y="2333244"/>
                  </a:lnTo>
                  <a:close/>
                </a:path>
              </a:pathLst>
            </a:custGeom>
            <a:ln w="9144">
              <a:solidFill>
                <a:srgbClr val="00678F"/>
              </a:solidFill>
            </a:ln>
          </p:spPr>
          <p:txBody>
            <a:bodyPr wrap="square" lIns="0" tIns="0" rIns="0" bIns="0" rtlCol="0"/>
            <a:lstStyle/>
            <a:p>
              <a:endParaRPr sz="1050"/>
            </a:p>
          </p:txBody>
        </p:sp>
        <p:pic>
          <p:nvPicPr>
            <p:cNvPr id="18" name="object 18"/>
            <p:cNvPicPr/>
            <p:nvPr/>
          </p:nvPicPr>
          <p:blipFill>
            <a:blip r:embed="rId5" cstate="print"/>
            <a:stretch>
              <a:fillRect/>
            </a:stretch>
          </p:blipFill>
          <p:spPr>
            <a:xfrm>
              <a:off x="2548127" y="2374455"/>
              <a:ext cx="537946" cy="301815"/>
            </a:xfrm>
            <a:prstGeom prst="rect">
              <a:avLst/>
            </a:prstGeom>
          </p:spPr>
        </p:pic>
        <p:sp>
          <p:nvSpPr>
            <p:cNvPr id="19" name="object 19"/>
            <p:cNvSpPr/>
            <p:nvPr/>
          </p:nvSpPr>
          <p:spPr>
            <a:xfrm>
              <a:off x="2590799" y="2394203"/>
              <a:ext cx="457200" cy="220979"/>
            </a:xfrm>
            <a:custGeom>
              <a:avLst/>
              <a:gdLst/>
              <a:ahLst/>
              <a:cxnLst/>
              <a:rect l="l" t="t" r="r" b="b"/>
              <a:pathLst>
                <a:path w="457200" h="220980">
                  <a:moveTo>
                    <a:pt x="457200" y="0"/>
                  </a:moveTo>
                  <a:lnTo>
                    <a:pt x="0" y="0"/>
                  </a:lnTo>
                  <a:lnTo>
                    <a:pt x="0" y="220979"/>
                  </a:lnTo>
                  <a:lnTo>
                    <a:pt x="457200" y="220979"/>
                  </a:lnTo>
                  <a:lnTo>
                    <a:pt x="457200" y="0"/>
                  </a:lnTo>
                  <a:close/>
                </a:path>
              </a:pathLst>
            </a:custGeom>
            <a:solidFill>
              <a:srgbClr val="FFFFFF">
                <a:alpha val="96076"/>
              </a:srgbClr>
            </a:solidFill>
          </p:spPr>
          <p:txBody>
            <a:bodyPr wrap="square" lIns="0" tIns="0" rIns="0" bIns="0" rtlCol="0"/>
            <a:lstStyle/>
            <a:p>
              <a:endParaRPr sz="105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93018" y="353712"/>
            <a:ext cx="1314450" cy="800100"/>
          </a:xfrm>
          <a:prstGeom prst="rect">
            <a:avLst/>
          </a:prstGeom>
        </p:spPr>
      </p:pic>
      <p:sp>
        <p:nvSpPr>
          <p:cNvPr id="4" name="object 4"/>
          <p:cNvSpPr txBox="1"/>
          <p:nvPr/>
        </p:nvSpPr>
        <p:spPr>
          <a:xfrm>
            <a:off x="2061506" y="2799258"/>
            <a:ext cx="5863294" cy="286617"/>
          </a:xfrm>
          <a:prstGeom prst="rect">
            <a:avLst/>
          </a:prstGeom>
        </p:spPr>
        <p:txBody>
          <a:bodyPr vert="horz" wrap="square" lIns="0" tIns="9525" rIns="0" bIns="0" rtlCol="0">
            <a:spAutoFit/>
          </a:bodyPr>
          <a:lstStyle/>
          <a:p>
            <a:pPr marL="9525">
              <a:spcBef>
                <a:spcPts val="75"/>
              </a:spcBef>
            </a:pPr>
            <a:r>
              <a:rPr lang="en-US" sz="1800" spc="-5" dirty="0">
                <a:latin typeface="Arial"/>
                <a:cs typeface="Arial"/>
              </a:rPr>
              <a:t>File a Report</a:t>
            </a:r>
            <a:r>
              <a:rPr lang="en-US" sz="1800" dirty="0">
                <a:latin typeface="Arial"/>
                <a:cs typeface="Arial"/>
              </a:rPr>
              <a:t> for </a:t>
            </a:r>
            <a:r>
              <a:rPr lang="en-US" sz="1800" spc="-10" dirty="0">
                <a:latin typeface="Arial"/>
                <a:cs typeface="Arial"/>
              </a:rPr>
              <a:t>an</a:t>
            </a:r>
            <a:r>
              <a:rPr lang="en-US" sz="1800" spc="-5" dirty="0">
                <a:latin typeface="Arial"/>
                <a:cs typeface="Arial"/>
              </a:rPr>
              <a:t> Existing </a:t>
            </a:r>
            <a:r>
              <a:rPr lang="en-US" sz="1800" spc="-655" dirty="0">
                <a:latin typeface="Arial"/>
                <a:cs typeface="Arial"/>
              </a:rPr>
              <a:t> </a:t>
            </a:r>
            <a:r>
              <a:rPr lang="en-US" sz="1800" spc="-5" dirty="0">
                <a:latin typeface="Arial"/>
                <a:cs typeface="Arial"/>
              </a:rPr>
              <a:t>Event</a:t>
            </a:r>
            <a:r>
              <a:rPr lang="en-US" sz="1800" spc="5" dirty="0">
                <a:latin typeface="Arial"/>
                <a:cs typeface="Arial"/>
              </a:rPr>
              <a:t> </a:t>
            </a:r>
            <a:r>
              <a:rPr lang="en-US" sz="1800" spc="-5" dirty="0">
                <a:latin typeface="Arial"/>
                <a:cs typeface="Arial"/>
              </a:rPr>
              <a:t>–</a:t>
            </a:r>
            <a:r>
              <a:rPr lang="en-US" sz="1800" spc="-10" dirty="0">
                <a:latin typeface="Arial"/>
                <a:cs typeface="Arial"/>
              </a:rPr>
              <a:t> </a:t>
            </a:r>
            <a:r>
              <a:rPr lang="en-US" sz="1800" spc="-5" dirty="0">
                <a:latin typeface="Arial"/>
                <a:cs typeface="Arial"/>
              </a:rPr>
              <a:t>Recent</a:t>
            </a:r>
            <a:r>
              <a:rPr lang="en-US" sz="1800" spc="10" dirty="0">
                <a:latin typeface="Arial"/>
                <a:cs typeface="Arial"/>
              </a:rPr>
              <a:t> </a:t>
            </a:r>
            <a:r>
              <a:rPr lang="en-US" sz="1800" spc="-5" dirty="0">
                <a:latin typeface="Arial"/>
                <a:cs typeface="Arial"/>
              </a:rPr>
              <a:t>Events</a:t>
            </a:r>
            <a:r>
              <a:rPr lang="en-US" sz="1800" dirty="0">
                <a:latin typeface="Arial"/>
                <a:cs typeface="Arial"/>
              </a:rPr>
              <a:t> </a:t>
            </a:r>
            <a:r>
              <a:rPr lang="en-US" sz="1800" spc="-5" dirty="0">
                <a:latin typeface="Arial"/>
                <a:cs typeface="Arial"/>
              </a:rPr>
              <a:t>tab</a:t>
            </a:r>
            <a:endParaRPr sz="1800" dirty="0">
              <a:latin typeface="Arial MT"/>
              <a:cs typeface="Arial MT"/>
            </a:endParaRPr>
          </a:p>
        </p:txBody>
      </p:sp>
      <p:pic>
        <p:nvPicPr>
          <p:cNvPr id="5" name="object 5"/>
          <p:cNvPicPr/>
          <p:nvPr/>
        </p:nvPicPr>
        <p:blipFill>
          <a:blip r:embed="rId3" cstate="print"/>
          <a:stretch>
            <a:fillRect/>
          </a:stretch>
        </p:blipFill>
        <p:spPr>
          <a:xfrm>
            <a:off x="3436000" y="2286581"/>
            <a:ext cx="1428486" cy="285169"/>
          </a:xfrm>
          <a:prstGeom prst="rect">
            <a:avLst/>
          </a:prstGeom>
        </p:spPr>
      </p:pic>
    </p:spTree>
    <p:extLst>
      <p:ext uri="{BB962C8B-B14F-4D97-AF65-F5344CB8AC3E}">
        <p14:creationId xmlns:p14="http://schemas.microsoft.com/office/powerpoint/2010/main" val="7926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93018" y="353712"/>
            <a:ext cx="1314450" cy="800100"/>
          </a:xfrm>
          <a:prstGeom prst="rect">
            <a:avLst/>
          </a:prstGeom>
        </p:spPr>
      </p:pic>
      <p:sp>
        <p:nvSpPr>
          <p:cNvPr id="4" name="object 4"/>
          <p:cNvSpPr txBox="1"/>
          <p:nvPr/>
        </p:nvSpPr>
        <p:spPr>
          <a:xfrm>
            <a:off x="2610146" y="2768778"/>
            <a:ext cx="4394644" cy="286617"/>
          </a:xfrm>
          <a:prstGeom prst="rect">
            <a:avLst/>
          </a:prstGeom>
        </p:spPr>
        <p:txBody>
          <a:bodyPr vert="horz" wrap="square" lIns="0" tIns="9525" rIns="0" bIns="0" rtlCol="0">
            <a:spAutoFit/>
          </a:bodyPr>
          <a:lstStyle/>
          <a:p>
            <a:pPr marL="9525">
              <a:spcBef>
                <a:spcPts val="75"/>
              </a:spcBef>
            </a:pPr>
            <a:r>
              <a:rPr lang="en-US" sz="1800" dirty="0">
                <a:latin typeface="Arial MT"/>
                <a:cs typeface="Arial MT"/>
              </a:rPr>
              <a:t>Overview of “</a:t>
            </a:r>
            <a:r>
              <a:rPr lang="en-US" sz="1800" dirty="0" err="1">
                <a:latin typeface="Arial MT"/>
                <a:cs typeface="Arial MT"/>
              </a:rPr>
              <a:t>MyIEEE</a:t>
            </a:r>
            <a:r>
              <a:rPr lang="en-US" sz="1800" dirty="0">
                <a:latin typeface="Arial MT"/>
                <a:cs typeface="Arial MT"/>
              </a:rPr>
              <a:t>”</a:t>
            </a:r>
            <a:endParaRPr sz="1800" dirty="0">
              <a:latin typeface="Arial MT"/>
              <a:cs typeface="Arial MT"/>
            </a:endParaRPr>
          </a:p>
        </p:txBody>
      </p:sp>
      <p:pic>
        <p:nvPicPr>
          <p:cNvPr id="5" name="object 5"/>
          <p:cNvPicPr/>
          <p:nvPr/>
        </p:nvPicPr>
        <p:blipFill>
          <a:blip r:embed="rId3" cstate="print"/>
          <a:stretch>
            <a:fillRect/>
          </a:stretch>
        </p:blipFill>
        <p:spPr>
          <a:xfrm>
            <a:off x="3436000" y="2286581"/>
            <a:ext cx="1428486" cy="285169"/>
          </a:xfrm>
          <a:prstGeom prst="rect">
            <a:avLst/>
          </a:prstGeom>
        </p:spPr>
      </p:pic>
    </p:spTree>
    <p:extLst>
      <p:ext uri="{BB962C8B-B14F-4D97-AF65-F5344CB8AC3E}">
        <p14:creationId xmlns:p14="http://schemas.microsoft.com/office/powerpoint/2010/main" val="3564986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73049" y="1197292"/>
            <a:ext cx="6368891" cy="3946208"/>
            <a:chOff x="278891" y="1370891"/>
            <a:chExt cx="8491855" cy="5261610"/>
          </a:xfrm>
        </p:grpSpPr>
        <p:pic>
          <p:nvPicPr>
            <p:cNvPr id="3" name="object 3"/>
            <p:cNvPicPr/>
            <p:nvPr/>
          </p:nvPicPr>
          <p:blipFill>
            <a:blip r:embed="rId2" cstate="print"/>
            <a:stretch>
              <a:fillRect/>
            </a:stretch>
          </p:blipFill>
          <p:spPr>
            <a:xfrm>
              <a:off x="278891" y="1981199"/>
              <a:ext cx="8412480" cy="4319016"/>
            </a:xfrm>
            <a:prstGeom prst="rect">
              <a:avLst/>
            </a:prstGeom>
          </p:spPr>
        </p:pic>
        <p:pic>
          <p:nvPicPr>
            <p:cNvPr id="4" name="object 4"/>
            <p:cNvPicPr/>
            <p:nvPr/>
          </p:nvPicPr>
          <p:blipFill>
            <a:blip r:embed="rId3" cstate="print"/>
            <a:stretch>
              <a:fillRect/>
            </a:stretch>
          </p:blipFill>
          <p:spPr>
            <a:xfrm>
              <a:off x="342899" y="1370891"/>
              <a:ext cx="2932176" cy="610308"/>
            </a:xfrm>
            <a:prstGeom prst="rect">
              <a:avLst/>
            </a:prstGeom>
          </p:spPr>
        </p:pic>
        <p:pic>
          <p:nvPicPr>
            <p:cNvPr id="5" name="object 5"/>
            <p:cNvPicPr/>
            <p:nvPr/>
          </p:nvPicPr>
          <p:blipFill>
            <a:blip r:embed="rId4" cstate="print"/>
            <a:stretch>
              <a:fillRect/>
            </a:stretch>
          </p:blipFill>
          <p:spPr>
            <a:xfrm>
              <a:off x="4572000" y="3572255"/>
              <a:ext cx="723900" cy="161544"/>
            </a:xfrm>
            <a:prstGeom prst="rect">
              <a:avLst/>
            </a:prstGeom>
          </p:spPr>
        </p:pic>
        <p:pic>
          <p:nvPicPr>
            <p:cNvPr id="6" name="object 6"/>
            <p:cNvPicPr/>
            <p:nvPr/>
          </p:nvPicPr>
          <p:blipFill>
            <a:blip r:embed="rId5" cstate="print"/>
            <a:stretch>
              <a:fillRect/>
            </a:stretch>
          </p:blipFill>
          <p:spPr>
            <a:xfrm>
              <a:off x="8000999" y="2625851"/>
              <a:ext cx="609600" cy="190500"/>
            </a:xfrm>
            <a:prstGeom prst="rect">
              <a:avLst/>
            </a:prstGeom>
          </p:spPr>
        </p:pic>
        <p:pic>
          <p:nvPicPr>
            <p:cNvPr id="7" name="object 7"/>
            <p:cNvPicPr/>
            <p:nvPr/>
          </p:nvPicPr>
          <p:blipFill>
            <a:blip r:embed="rId6" cstate="print"/>
            <a:stretch>
              <a:fillRect/>
            </a:stretch>
          </p:blipFill>
          <p:spPr>
            <a:xfrm>
              <a:off x="2500884" y="3916679"/>
              <a:ext cx="4021836" cy="844296"/>
            </a:xfrm>
            <a:prstGeom prst="rect">
              <a:avLst/>
            </a:prstGeom>
          </p:spPr>
        </p:pic>
        <p:sp>
          <p:nvSpPr>
            <p:cNvPr id="8" name="object 8"/>
            <p:cNvSpPr/>
            <p:nvPr/>
          </p:nvSpPr>
          <p:spPr>
            <a:xfrm>
              <a:off x="3850894" y="2968751"/>
              <a:ext cx="1362710" cy="1365885"/>
            </a:xfrm>
            <a:custGeom>
              <a:avLst/>
              <a:gdLst/>
              <a:ahLst/>
              <a:cxnLst/>
              <a:rect l="l" t="t" r="r" b="b"/>
              <a:pathLst>
                <a:path w="1362710" h="1365885">
                  <a:moveTo>
                    <a:pt x="733297" y="475488"/>
                  </a:moveTo>
                  <a:lnTo>
                    <a:pt x="463550" y="475488"/>
                  </a:lnTo>
                  <a:lnTo>
                    <a:pt x="0" y="1365631"/>
                  </a:lnTo>
                  <a:lnTo>
                    <a:pt x="733297" y="475488"/>
                  </a:lnTo>
                  <a:close/>
                </a:path>
                <a:path w="1362710" h="1365885">
                  <a:moveTo>
                    <a:pt x="1283461" y="0"/>
                  </a:moveTo>
                  <a:lnTo>
                    <a:pt x="362965" y="0"/>
                  </a:lnTo>
                  <a:lnTo>
                    <a:pt x="332099" y="6221"/>
                  </a:lnTo>
                  <a:lnTo>
                    <a:pt x="306911" y="23193"/>
                  </a:lnTo>
                  <a:lnTo>
                    <a:pt x="289939" y="48381"/>
                  </a:lnTo>
                  <a:lnTo>
                    <a:pt x="283717" y="79248"/>
                  </a:lnTo>
                  <a:lnTo>
                    <a:pt x="283717" y="396239"/>
                  </a:lnTo>
                  <a:lnTo>
                    <a:pt x="289939" y="427106"/>
                  </a:lnTo>
                  <a:lnTo>
                    <a:pt x="306911" y="452294"/>
                  </a:lnTo>
                  <a:lnTo>
                    <a:pt x="332099" y="469266"/>
                  </a:lnTo>
                  <a:lnTo>
                    <a:pt x="362965" y="475488"/>
                  </a:lnTo>
                  <a:lnTo>
                    <a:pt x="1283461" y="475488"/>
                  </a:lnTo>
                  <a:lnTo>
                    <a:pt x="1314328" y="469266"/>
                  </a:lnTo>
                  <a:lnTo>
                    <a:pt x="1339516" y="452294"/>
                  </a:lnTo>
                  <a:lnTo>
                    <a:pt x="1356488" y="427106"/>
                  </a:lnTo>
                  <a:lnTo>
                    <a:pt x="1362709" y="396239"/>
                  </a:lnTo>
                  <a:lnTo>
                    <a:pt x="1362709" y="79248"/>
                  </a:lnTo>
                  <a:lnTo>
                    <a:pt x="1356488" y="48381"/>
                  </a:lnTo>
                  <a:lnTo>
                    <a:pt x="1339516" y="23193"/>
                  </a:lnTo>
                  <a:lnTo>
                    <a:pt x="1314328" y="6221"/>
                  </a:lnTo>
                  <a:lnTo>
                    <a:pt x="1283461" y="0"/>
                  </a:lnTo>
                  <a:close/>
                </a:path>
              </a:pathLst>
            </a:custGeom>
            <a:solidFill>
              <a:srgbClr val="FFFF99"/>
            </a:solidFill>
          </p:spPr>
          <p:txBody>
            <a:bodyPr wrap="square" lIns="0" tIns="0" rIns="0" bIns="0" rtlCol="0"/>
            <a:lstStyle/>
            <a:p>
              <a:endParaRPr sz="1050"/>
            </a:p>
          </p:txBody>
        </p:sp>
        <p:sp>
          <p:nvSpPr>
            <p:cNvPr id="9" name="object 9"/>
            <p:cNvSpPr/>
            <p:nvPr/>
          </p:nvSpPr>
          <p:spPr>
            <a:xfrm>
              <a:off x="3850894" y="2968751"/>
              <a:ext cx="1362710" cy="1365885"/>
            </a:xfrm>
            <a:custGeom>
              <a:avLst/>
              <a:gdLst/>
              <a:ahLst/>
              <a:cxnLst/>
              <a:rect l="l" t="t" r="r" b="b"/>
              <a:pathLst>
                <a:path w="1362710" h="1365885">
                  <a:moveTo>
                    <a:pt x="283717" y="79248"/>
                  </a:moveTo>
                  <a:lnTo>
                    <a:pt x="289939" y="48381"/>
                  </a:lnTo>
                  <a:lnTo>
                    <a:pt x="306911" y="23193"/>
                  </a:lnTo>
                  <a:lnTo>
                    <a:pt x="332099" y="6221"/>
                  </a:lnTo>
                  <a:lnTo>
                    <a:pt x="362965" y="0"/>
                  </a:lnTo>
                  <a:lnTo>
                    <a:pt x="463550" y="0"/>
                  </a:lnTo>
                  <a:lnTo>
                    <a:pt x="733297" y="0"/>
                  </a:lnTo>
                  <a:lnTo>
                    <a:pt x="1283461" y="0"/>
                  </a:lnTo>
                  <a:lnTo>
                    <a:pt x="1314328" y="6221"/>
                  </a:lnTo>
                  <a:lnTo>
                    <a:pt x="1339516" y="23193"/>
                  </a:lnTo>
                  <a:lnTo>
                    <a:pt x="1356488" y="48381"/>
                  </a:lnTo>
                  <a:lnTo>
                    <a:pt x="1362709" y="79248"/>
                  </a:lnTo>
                  <a:lnTo>
                    <a:pt x="1362709" y="277368"/>
                  </a:lnTo>
                  <a:lnTo>
                    <a:pt x="1362709" y="396239"/>
                  </a:lnTo>
                  <a:lnTo>
                    <a:pt x="1356488" y="427106"/>
                  </a:lnTo>
                  <a:lnTo>
                    <a:pt x="1339516" y="452294"/>
                  </a:lnTo>
                  <a:lnTo>
                    <a:pt x="1314328" y="469266"/>
                  </a:lnTo>
                  <a:lnTo>
                    <a:pt x="1283461" y="475488"/>
                  </a:lnTo>
                  <a:lnTo>
                    <a:pt x="733297" y="475488"/>
                  </a:lnTo>
                  <a:lnTo>
                    <a:pt x="0" y="1365631"/>
                  </a:lnTo>
                  <a:lnTo>
                    <a:pt x="463550" y="475488"/>
                  </a:lnTo>
                  <a:lnTo>
                    <a:pt x="362965" y="475488"/>
                  </a:lnTo>
                  <a:lnTo>
                    <a:pt x="332099" y="469266"/>
                  </a:lnTo>
                  <a:lnTo>
                    <a:pt x="306911" y="452294"/>
                  </a:lnTo>
                  <a:lnTo>
                    <a:pt x="289939" y="427106"/>
                  </a:lnTo>
                  <a:lnTo>
                    <a:pt x="283717" y="396239"/>
                  </a:lnTo>
                  <a:lnTo>
                    <a:pt x="283717" y="277368"/>
                  </a:lnTo>
                  <a:lnTo>
                    <a:pt x="283717" y="79248"/>
                  </a:lnTo>
                  <a:close/>
                </a:path>
              </a:pathLst>
            </a:custGeom>
            <a:ln w="9144">
              <a:solidFill>
                <a:srgbClr val="FFC000"/>
              </a:solidFill>
            </a:ln>
          </p:spPr>
          <p:txBody>
            <a:bodyPr wrap="square" lIns="0" tIns="0" rIns="0" bIns="0" rtlCol="0"/>
            <a:lstStyle/>
            <a:p>
              <a:endParaRPr sz="1050"/>
            </a:p>
          </p:txBody>
        </p:sp>
      </p:grpSp>
      <p:sp>
        <p:nvSpPr>
          <p:cNvPr id="10" name="object 10"/>
          <p:cNvSpPr txBox="1">
            <a:spLocks noGrp="1"/>
          </p:cNvSpPr>
          <p:nvPr>
            <p:ph type="title"/>
          </p:nvPr>
        </p:nvSpPr>
        <p:spPr>
          <a:xfrm>
            <a:off x="1467003" y="499617"/>
            <a:ext cx="6997522" cy="423032"/>
          </a:xfrm>
          <a:prstGeom prst="rect">
            <a:avLst/>
          </a:prstGeom>
        </p:spPr>
        <p:txBody>
          <a:bodyPr spcFirstLastPara="1" vert="horz" wrap="square" lIns="0" tIns="10001" rIns="0" bIns="0" rtlCol="0" anchor="t" anchorCtr="0">
            <a:spAutoFit/>
          </a:bodyPr>
          <a:lstStyle/>
          <a:p>
            <a:pPr marL="9525">
              <a:spcBef>
                <a:spcPts val="79"/>
              </a:spcBef>
              <a:tabLst>
                <a:tab pos="2461259" algn="l"/>
              </a:tabLst>
            </a:pPr>
            <a:r>
              <a:rPr spc="-4" dirty="0"/>
              <a:t>Recent</a:t>
            </a:r>
            <a:r>
              <a:rPr spc="4" dirty="0"/>
              <a:t> </a:t>
            </a:r>
            <a:r>
              <a:rPr dirty="0"/>
              <a:t>event	-</a:t>
            </a:r>
            <a:r>
              <a:rPr spc="-8" dirty="0"/>
              <a:t> </a:t>
            </a:r>
            <a:r>
              <a:rPr spc="-4" dirty="0"/>
              <a:t>File Report</a:t>
            </a:r>
            <a:r>
              <a:rPr spc="-19" dirty="0"/>
              <a:t> </a:t>
            </a:r>
            <a:r>
              <a:rPr dirty="0"/>
              <a:t>option</a:t>
            </a:r>
          </a:p>
        </p:txBody>
      </p:sp>
      <p:sp>
        <p:nvSpPr>
          <p:cNvPr id="11" name="object 11"/>
          <p:cNvSpPr txBox="1"/>
          <p:nvPr/>
        </p:nvSpPr>
        <p:spPr>
          <a:xfrm>
            <a:off x="1467003" y="4838395"/>
            <a:ext cx="79534" cy="124554"/>
          </a:xfrm>
          <a:prstGeom prst="rect">
            <a:avLst/>
          </a:prstGeom>
        </p:spPr>
        <p:txBody>
          <a:bodyPr vert="horz" wrap="square" lIns="0" tIns="9049" rIns="0" bIns="0" rtlCol="0">
            <a:spAutoFit/>
          </a:bodyPr>
          <a:lstStyle/>
          <a:p>
            <a:pPr marL="9525">
              <a:spcBef>
                <a:spcPts val="71"/>
              </a:spcBef>
            </a:pPr>
            <a:r>
              <a:rPr sz="750" spc="-4" dirty="0">
                <a:solidFill>
                  <a:srgbClr val="888888"/>
                </a:solidFill>
                <a:latin typeface="Verdana"/>
                <a:cs typeface="Verdana"/>
              </a:rPr>
              <a:t>3</a:t>
            </a:r>
            <a:endParaRPr sz="750">
              <a:latin typeface="Verdana"/>
              <a:cs typeface="Verdana"/>
            </a:endParaRPr>
          </a:p>
        </p:txBody>
      </p:sp>
      <p:sp>
        <p:nvSpPr>
          <p:cNvPr id="12" name="object 12"/>
          <p:cNvSpPr txBox="1"/>
          <p:nvPr/>
        </p:nvSpPr>
        <p:spPr>
          <a:xfrm>
            <a:off x="4320349" y="2265483"/>
            <a:ext cx="539591" cy="264014"/>
          </a:xfrm>
          <a:prstGeom prst="rect">
            <a:avLst/>
          </a:prstGeom>
        </p:spPr>
        <p:txBody>
          <a:bodyPr vert="horz" wrap="square" lIns="0" tIns="10001" rIns="0" bIns="0" rtlCol="0">
            <a:spAutoFit/>
          </a:bodyPr>
          <a:lstStyle/>
          <a:p>
            <a:pPr marL="9525">
              <a:spcBef>
                <a:spcPts val="79"/>
              </a:spcBef>
            </a:pPr>
            <a:r>
              <a:rPr sz="825" dirty="0">
                <a:solidFill>
                  <a:srgbClr val="FF0000"/>
                </a:solidFill>
              </a:rPr>
              <a:t>Enter</a:t>
            </a:r>
            <a:endParaRPr sz="825"/>
          </a:p>
          <a:p>
            <a:pPr marL="9525">
              <a:spcBef>
                <a:spcPts val="4"/>
              </a:spcBef>
            </a:pPr>
            <a:r>
              <a:rPr sz="825" dirty="0">
                <a:solidFill>
                  <a:srgbClr val="FF0000"/>
                </a:solidFill>
              </a:rPr>
              <a:t>at</a:t>
            </a:r>
            <a:r>
              <a:rPr sz="825" spc="4" dirty="0">
                <a:solidFill>
                  <a:srgbClr val="FF0000"/>
                </a:solidFill>
              </a:rPr>
              <a:t>t</a:t>
            </a:r>
            <a:r>
              <a:rPr sz="825" dirty="0">
                <a:solidFill>
                  <a:srgbClr val="FF0000"/>
                </a:solidFill>
              </a:rPr>
              <a:t>e</a:t>
            </a:r>
            <a:r>
              <a:rPr sz="825" spc="-4" dirty="0">
                <a:solidFill>
                  <a:srgbClr val="FF0000"/>
                </a:solidFill>
              </a:rPr>
              <a:t>n</a:t>
            </a:r>
            <a:r>
              <a:rPr sz="825" dirty="0">
                <a:solidFill>
                  <a:srgbClr val="FF0000"/>
                </a:solidFill>
              </a:rPr>
              <a:t>d</a:t>
            </a:r>
            <a:r>
              <a:rPr sz="825" spc="-4" dirty="0">
                <a:solidFill>
                  <a:srgbClr val="FF0000"/>
                </a:solidFill>
              </a:rPr>
              <a:t>a</a:t>
            </a:r>
            <a:r>
              <a:rPr sz="825" dirty="0">
                <a:solidFill>
                  <a:srgbClr val="FF0000"/>
                </a:solidFill>
              </a:rPr>
              <a:t>nce</a:t>
            </a:r>
            <a:endParaRPr sz="825"/>
          </a:p>
        </p:txBody>
      </p:sp>
      <p:grpSp>
        <p:nvGrpSpPr>
          <p:cNvPr id="13" name="object 13"/>
          <p:cNvGrpSpPr/>
          <p:nvPr/>
        </p:nvGrpSpPr>
        <p:grpSpPr>
          <a:xfrm>
            <a:off x="1485900" y="2497455"/>
            <a:ext cx="6179344" cy="1022509"/>
            <a:chOff x="457200" y="3329940"/>
            <a:chExt cx="8239125" cy="1363345"/>
          </a:xfrm>
        </p:grpSpPr>
        <p:pic>
          <p:nvPicPr>
            <p:cNvPr id="14" name="object 14"/>
            <p:cNvPicPr/>
            <p:nvPr/>
          </p:nvPicPr>
          <p:blipFill>
            <a:blip r:embed="rId7" cstate="print"/>
            <a:stretch>
              <a:fillRect/>
            </a:stretch>
          </p:blipFill>
          <p:spPr>
            <a:xfrm>
              <a:off x="457200" y="3329940"/>
              <a:ext cx="1280160" cy="861060"/>
            </a:xfrm>
            <a:prstGeom prst="rect">
              <a:avLst/>
            </a:prstGeom>
          </p:spPr>
        </p:pic>
        <p:sp>
          <p:nvSpPr>
            <p:cNvPr id="15" name="object 15"/>
            <p:cNvSpPr/>
            <p:nvPr/>
          </p:nvSpPr>
          <p:spPr>
            <a:xfrm>
              <a:off x="6470903" y="3553968"/>
              <a:ext cx="2220595" cy="1134110"/>
            </a:xfrm>
            <a:custGeom>
              <a:avLst/>
              <a:gdLst/>
              <a:ahLst/>
              <a:cxnLst/>
              <a:rect l="l" t="t" r="r" b="b"/>
              <a:pathLst>
                <a:path w="2220595" h="1134110">
                  <a:moveTo>
                    <a:pt x="925195" y="477012"/>
                  </a:moveTo>
                  <a:lnTo>
                    <a:pt x="370077" y="477012"/>
                  </a:lnTo>
                  <a:lnTo>
                    <a:pt x="678561" y="1134110"/>
                  </a:lnTo>
                  <a:lnTo>
                    <a:pt x="925195" y="477012"/>
                  </a:lnTo>
                  <a:close/>
                </a:path>
                <a:path w="2220595" h="1134110">
                  <a:moveTo>
                    <a:pt x="2140966" y="0"/>
                  </a:moveTo>
                  <a:lnTo>
                    <a:pt x="79501" y="0"/>
                  </a:lnTo>
                  <a:lnTo>
                    <a:pt x="48541" y="6242"/>
                  </a:lnTo>
                  <a:lnTo>
                    <a:pt x="23272" y="23272"/>
                  </a:lnTo>
                  <a:lnTo>
                    <a:pt x="6242" y="48541"/>
                  </a:lnTo>
                  <a:lnTo>
                    <a:pt x="0" y="79502"/>
                  </a:lnTo>
                  <a:lnTo>
                    <a:pt x="0" y="397510"/>
                  </a:lnTo>
                  <a:lnTo>
                    <a:pt x="6242" y="428470"/>
                  </a:lnTo>
                  <a:lnTo>
                    <a:pt x="23272" y="453739"/>
                  </a:lnTo>
                  <a:lnTo>
                    <a:pt x="48541" y="470769"/>
                  </a:lnTo>
                  <a:lnTo>
                    <a:pt x="79501" y="477012"/>
                  </a:lnTo>
                  <a:lnTo>
                    <a:pt x="2140966" y="477012"/>
                  </a:lnTo>
                  <a:lnTo>
                    <a:pt x="2171926" y="470769"/>
                  </a:lnTo>
                  <a:lnTo>
                    <a:pt x="2197195" y="453739"/>
                  </a:lnTo>
                  <a:lnTo>
                    <a:pt x="2214225" y="428470"/>
                  </a:lnTo>
                  <a:lnTo>
                    <a:pt x="2220468" y="397510"/>
                  </a:lnTo>
                  <a:lnTo>
                    <a:pt x="2220468" y="79502"/>
                  </a:lnTo>
                  <a:lnTo>
                    <a:pt x="2214225" y="48541"/>
                  </a:lnTo>
                  <a:lnTo>
                    <a:pt x="2197195" y="23272"/>
                  </a:lnTo>
                  <a:lnTo>
                    <a:pt x="2171926" y="6242"/>
                  </a:lnTo>
                  <a:lnTo>
                    <a:pt x="2140966" y="0"/>
                  </a:lnTo>
                  <a:close/>
                </a:path>
              </a:pathLst>
            </a:custGeom>
            <a:solidFill>
              <a:srgbClr val="FFFF99"/>
            </a:solidFill>
          </p:spPr>
          <p:txBody>
            <a:bodyPr wrap="square" lIns="0" tIns="0" rIns="0" bIns="0" rtlCol="0"/>
            <a:lstStyle/>
            <a:p>
              <a:endParaRPr sz="1050"/>
            </a:p>
          </p:txBody>
        </p:sp>
        <p:sp>
          <p:nvSpPr>
            <p:cNvPr id="16" name="object 16"/>
            <p:cNvSpPr/>
            <p:nvPr/>
          </p:nvSpPr>
          <p:spPr>
            <a:xfrm>
              <a:off x="6470903" y="3553968"/>
              <a:ext cx="2220595" cy="1134110"/>
            </a:xfrm>
            <a:custGeom>
              <a:avLst/>
              <a:gdLst/>
              <a:ahLst/>
              <a:cxnLst/>
              <a:rect l="l" t="t" r="r" b="b"/>
              <a:pathLst>
                <a:path w="2220595" h="1134110">
                  <a:moveTo>
                    <a:pt x="0" y="79502"/>
                  </a:moveTo>
                  <a:lnTo>
                    <a:pt x="6242" y="48541"/>
                  </a:lnTo>
                  <a:lnTo>
                    <a:pt x="23272" y="23272"/>
                  </a:lnTo>
                  <a:lnTo>
                    <a:pt x="48541" y="6242"/>
                  </a:lnTo>
                  <a:lnTo>
                    <a:pt x="79501" y="0"/>
                  </a:lnTo>
                  <a:lnTo>
                    <a:pt x="370077" y="0"/>
                  </a:lnTo>
                  <a:lnTo>
                    <a:pt x="925195" y="0"/>
                  </a:lnTo>
                  <a:lnTo>
                    <a:pt x="2140966" y="0"/>
                  </a:lnTo>
                  <a:lnTo>
                    <a:pt x="2171926" y="6242"/>
                  </a:lnTo>
                  <a:lnTo>
                    <a:pt x="2197195" y="23272"/>
                  </a:lnTo>
                  <a:lnTo>
                    <a:pt x="2214225" y="48541"/>
                  </a:lnTo>
                  <a:lnTo>
                    <a:pt x="2220468" y="79502"/>
                  </a:lnTo>
                  <a:lnTo>
                    <a:pt x="2220468" y="278257"/>
                  </a:lnTo>
                  <a:lnTo>
                    <a:pt x="2220468" y="397510"/>
                  </a:lnTo>
                  <a:lnTo>
                    <a:pt x="2214225" y="428470"/>
                  </a:lnTo>
                  <a:lnTo>
                    <a:pt x="2197195" y="453739"/>
                  </a:lnTo>
                  <a:lnTo>
                    <a:pt x="2171926" y="470769"/>
                  </a:lnTo>
                  <a:lnTo>
                    <a:pt x="2140966" y="477012"/>
                  </a:lnTo>
                  <a:lnTo>
                    <a:pt x="925195" y="477012"/>
                  </a:lnTo>
                  <a:lnTo>
                    <a:pt x="678561" y="1134110"/>
                  </a:lnTo>
                  <a:lnTo>
                    <a:pt x="370077" y="477012"/>
                  </a:lnTo>
                  <a:lnTo>
                    <a:pt x="79501" y="477012"/>
                  </a:lnTo>
                  <a:lnTo>
                    <a:pt x="48541" y="470769"/>
                  </a:lnTo>
                  <a:lnTo>
                    <a:pt x="23272" y="453739"/>
                  </a:lnTo>
                  <a:lnTo>
                    <a:pt x="6242" y="428470"/>
                  </a:lnTo>
                  <a:lnTo>
                    <a:pt x="0" y="397510"/>
                  </a:lnTo>
                  <a:lnTo>
                    <a:pt x="0" y="278257"/>
                  </a:lnTo>
                  <a:lnTo>
                    <a:pt x="0" y="79502"/>
                  </a:lnTo>
                  <a:close/>
                </a:path>
              </a:pathLst>
            </a:custGeom>
            <a:ln w="9144">
              <a:solidFill>
                <a:srgbClr val="FFC000"/>
              </a:solidFill>
            </a:ln>
          </p:spPr>
          <p:txBody>
            <a:bodyPr wrap="square" lIns="0" tIns="0" rIns="0" bIns="0" rtlCol="0"/>
            <a:lstStyle/>
            <a:p>
              <a:endParaRPr sz="1050"/>
            </a:p>
          </p:txBody>
        </p:sp>
      </p:grpSp>
      <p:sp>
        <p:nvSpPr>
          <p:cNvPr id="17" name="object 17"/>
          <p:cNvSpPr txBox="1"/>
          <p:nvPr/>
        </p:nvSpPr>
        <p:spPr>
          <a:xfrm>
            <a:off x="6073330" y="2705290"/>
            <a:ext cx="1415415" cy="263534"/>
          </a:xfrm>
          <a:prstGeom prst="rect">
            <a:avLst/>
          </a:prstGeom>
        </p:spPr>
        <p:txBody>
          <a:bodyPr vert="horz" wrap="square" lIns="0" tIns="9525" rIns="0" bIns="0" rtlCol="0">
            <a:spAutoFit/>
          </a:bodyPr>
          <a:lstStyle/>
          <a:p>
            <a:pPr marL="9525" marR="3810">
              <a:spcBef>
                <a:spcPts val="75"/>
              </a:spcBef>
            </a:pPr>
            <a:r>
              <a:rPr sz="825" spc="-4" dirty="0">
                <a:solidFill>
                  <a:srgbClr val="FF0000"/>
                </a:solidFill>
              </a:rPr>
              <a:t>Click</a:t>
            </a:r>
            <a:r>
              <a:rPr sz="825" dirty="0">
                <a:solidFill>
                  <a:srgbClr val="FF0000"/>
                </a:solidFill>
              </a:rPr>
              <a:t> </a:t>
            </a:r>
            <a:r>
              <a:rPr sz="825" spc="-4" dirty="0">
                <a:solidFill>
                  <a:srgbClr val="FF0000"/>
                </a:solidFill>
              </a:rPr>
              <a:t>on</a:t>
            </a:r>
            <a:r>
              <a:rPr sz="825" spc="-15" dirty="0">
                <a:solidFill>
                  <a:srgbClr val="FF0000"/>
                </a:solidFill>
              </a:rPr>
              <a:t> </a:t>
            </a:r>
            <a:r>
              <a:rPr sz="825" dirty="0">
                <a:solidFill>
                  <a:srgbClr val="FF0000"/>
                </a:solidFill>
              </a:rPr>
              <a:t>“</a:t>
            </a:r>
            <a:r>
              <a:rPr sz="825" b="1" dirty="0">
                <a:solidFill>
                  <a:srgbClr val="FF0000"/>
                </a:solidFill>
              </a:rPr>
              <a:t>File</a:t>
            </a:r>
            <a:r>
              <a:rPr sz="825" b="1" spc="-34" dirty="0">
                <a:solidFill>
                  <a:srgbClr val="FF0000"/>
                </a:solidFill>
              </a:rPr>
              <a:t> </a:t>
            </a:r>
            <a:r>
              <a:rPr sz="825" b="1" dirty="0">
                <a:solidFill>
                  <a:srgbClr val="FF0000"/>
                </a:solidFill>
              </a:rPr>
              <a:t>Report</a:t>
            </a:r>
            <a:r>
              <a:rPr sz="825" dirty="0">
                <a:solidFill>
                  <a:srgbClr val="FF0000"/>
                </a:solidFill>
              </a:rPr>
              <a:t>”</a:t>
            </a:r>
            <a:r>
              <a:rPr sz="825" spc="-15" dirty="0">
                <a:solidFill>
                  <a:srgbClr val="FF0000"/>
                </a:solidFill>
              </a:rPr>
              <a:t> </a:t>
            </a:r>
            <a:r>
              <a:rPr sz="825" dirty="0">
                <a:solidFill>
                  <a:srgbClr val="FF0000"/>
                </a:solidFill>
              </a:rPr>
              <a:t>to</a:t>
            </a:r>
            <a:r>
              <a:rPr sz="825" spc="-23" dirty="0">
                <a:solidFill>
                  <a:srgbClr val="FF0000"/>
                </a:solidFill>
              </a:rPr>
              <a:t> </a:t>
            </a:r>
            <a:r>
              <a:rPr sz="825" spc="-4" dirty="0">
                <a:solidFill>
                  <a:srgbClr val="FF0000"/>
                </a:solidFill>
              </a:rPr>
              <a:t>open </a:t>
            </a:r>
            <a:r>
              <a:rPr sz="825" spc="-221" dirty="0">
                <a:solidFill>
                  <a:srgbClr val="FF0000"/>
                </a:solidFill>
              </a:rPr>
              <a:t> </a:t>
            </a:r>
            <a:r>
              <a:rPr sz="825" dirty="0">
                <a:solidFill>
                  <a:srgbClr val="FF0000"/>
                </a:solidFill>
              </a:rPr>
              <a:t>report.</a:t>
            </a:r>
            <a:endParaRPr sz="825"/>
          </a:p>
        </p:txBody>
      </p:sp>
      <p:grpSp>
        <p:nvGrpSpPr>
          <p:cNvPr id="18" name="object 18"/>
          <p:cNvGrpSpPr/>
          <p:nvPr/>
        </p:nvGrpSpPr>
        <p:grpSpPr>
          <a:xfrm>
            <a:off x="5279517" y="2630042"/>
            <a:ext cx="1213961" cy="999173"/>
            <a:chOff x="5515355" y="3506723"/>
            <a:chExt cx="1618615" cy="1332230"/>
          </a:xfrm>
        </p:grpSpPr>
        <p:pic>
          <p:nvPicPr>
            <p:cNvPr id="19" name="object 19"/>
            <p:cNvPicPr/>
            <p:nvPr/>
          </p:nvPicPr>
          <p:blipFill>
            <a:blip r:embed="rId8" cstate="print"/>
            <a:stretch>
              <a:fillRect/>
            </a:stretch>
          </p:blipFill>
          <p:spPr>
            <a:xfrm>
              <a:off x="5515355" y="3506723"/>
              <a:ext cx="1618488" cy="1331976"/>
            </a:xfrm>
            <a:prstGeom prst="rect">
              <a:avLst/>
            </a:prstGeom>
          </p:spPr>
        </p:pic>
        <p:sp>
          <p:nvSpPr>
            <p:cNvPr id="20" name="object 20"/>
            <p:cNvSpPr/>
            <p:nvPr/>
          </p:nvSpPr>
          <p:spPr>
            <a:xfrm>
              <a:off x="5636513" y="3608069"/>
              <a:ext cx="1459230" cy="1172210"/>
            </a:xfrm>
            <a:custGeom>
              <a:avLst/>
              <a:gdLst/>
              <a:ahLst/>
              <a:cxnLst/>
              <a:rect l="l" t="t" r="r" b="b"/>
              <a:pathLst>
                <a:path w="1459229" h="1172210">
                  <a:moveTo>
                    <a:pt x="68778" y="38445"/>
                  </a:moveTo>
                  <a:lnTo>
                    <a:pt x="52547" y="58659"/>
                  </a:lnTo>
                  <a:lnTo>
                    <a:pt x="1442846" y="1172209"/>
                  </a:lnTo>
                  <a:lnTo>
                    <a:pt x="1459103" y="1151889"/>
                  </a:lnTo>
                  <a:lnTo>
                    <a:pt x="68778" y="38445"/>
                  </a:lnTo>
                  <a:close/>
                </a:path>
                <a:path w="1459229" h="1172210">
                  <a:moveTo>
                    <a:pt x="0" y="0"/>
                  </a:moveTo>
                  <a:lnTo>
                    <a:pt x="36322" y="78866"/>
                  </a:lnTo>
                  <a:lnTo>
                    <a:pt x="52547" y="58659"/>
                  </a:lnTo>
                  <a:lnTo>
                    <a:pt x="42418" y="50545"/>
                  </a:lnTo>
                  <a:lnTo>
                    <a:pt x="58674" y="30352"/>
                  </a:lnTo>
                  <a:lnTo>
                    <a:pt x="75275" y="30352"/>
                  </a:lnTo>
                  <a:lnTo>
                    <a:pt x="84962" y="18287"/>
                  </a:lnTo>
                  <a:lnTo>
                    <a:pt x="0" y="0"/>
                  </a:lnTo>
                  <a:close/>
                </a:path>
                <a:path w="1459229" h="1172210">
                  <a:moveTo>
                    <a:pt x="58674" y="30352"/>
                  </a:moveTo>
                  <a:lnTo>
                    <a:pt x="42418" y="50545"/>
                  </a:lnTo>
                  <a:lnTo>
                    <a:pt x="52547" y="58659"/>
                  </a:lnTo>
                  <a:lnTo>
                    <a:pt x="68778" y="38445"/>
                  </a:lnTo>
                  <a:lnTo>
                    <a:pt x="58674" y="30352"/>
                  </a:lnTo>
                  <a:close/>
                </a:path>
                <a:path w="1459229" h="1172210">
                  <a:moveTo>
                    <a:pt x="75275" y="30352"/>
                  </a:moveTo>
                  <a:lnTo>
                    <a:pt x="58674" y="30352"/>
                  </a:lnTo>
                  <a:lnTo>
                    <a:pt x="68778" y="38445"/>
                  </a:lnTo>
                  <a:lnTo>
                    <a:pt x="75275" y="30352"/>
                  </a:lnTo>
                  <a:close/>
                </a:path>
              </a:pathLst>
            </a:custGeom>
            <a:solidFill>
              <a:srgbClr val="FF0000"/>
            </a:solidFill>
          </p:spPr>
          <p:txBody>
            <a:bodyPr wrap="square" lIns="0" tIns="0" rIns="0" bIns="0" rtlCol="0"/>
            <a:lstStyle/>
            <a:p>
              <a:endParaRPr sz="1050"/>
            </a:p>
          </p:txBody>
        </p:sp>
      </p:grpSp>
      <p:grpSp>
        <p:nvGrpSpPr>
          <p:cNvPr id="21" name="object 21"/>
          <p:cNvGrpSpPr/>
          <p:nvPr/>
        </p:nvGrpSpPr>
        <p:grpSpPr>
          <a:xfrm>
            <a:off x="3401567" y="2690622"/>
            <a:ext cx="2764155" cy="1479233"/>
            <a:chOff x="3011423" y="3587496"/>
            <a:chExt cx="3685540" cy="1972310"/>
          </a:xfrm>
        </p:grpSpPr>
        <p:pic>
          <p:nvPicPr>
            <p:cNvPr id="22" name="object 22"/>
            <p:cNvPicPr/>
            <p:nvPr/>
          </p:nvPicPr>
          <p:blipFill>
            <a:blip r:embed="rId9" cstate="print"/>
            <a:stretch>
              <a:fillRect/>
            </a:stretch>
          </p:blipFill>
          <p:spPr>
            <a:xfrm>
              <a:off x="5871972" y="4963642"/>
              <a:ext cx="824496" cy="595909"/>
            </a:xfrm>
            <a:prstGeom prst="rect">
              <a:avLst/>
            </a:prstGeom>
          </p:spPr>
        </p:pic>
        <p:sp>
          <p:nvSpPr>
            <p:cNvPr id="23" name="object 23"/>
            <p:cNvSpPr/>
            <p:nvPr/>
          </p:nvSpPr>
          <p:spPr>
            <a:xfrm>
              <a:off x="5943600" y="5012436"/>
              <a:ext cx="685800" cy="457200"/>
            </a:xfrm>
            <a:custGeom>
              <a:avLst/>
              <a:gdLst/>
              <a:ahLst/>
              <a:cxnLst/>
              <a:rect l="l" t="t" r="r" b="b"/>
              <a:pathLst>
                <a:path w="685800" h="457200">
                  <a:moveTo>
                    <a:pt x="0" y="228600"/>
                  </a:moveTo>
                  <a:lnTo>
                    <a:pt x="17483" y="156350"/>
                  </a:lnTo>
                  <a:lnTo>
                    <a:pt x="38277" y="123551"/>
                  </a:lnTo>
                  <a:lnTo>
                    <a:pt x="66165" y="93597"/>
                  </a:lnTo>
                  <a:lnTo>
                    <a:pt x="100441" y="66960"/>
                  </a:lnTo>
                  <a:lnTo>
                    <a:pt x="140396" y="44110"/>
                  </a:lnTo>
                  <a:lnTo>
                    <a:pt x="185327" y="25518"/>
                  </a:lnTo>
                  <a:lnTo>
                    <a:pt x="234525" y="11655"/>
                  </a:lnTo>
                  <a:lnTo>
                    <a:pt x="287285" y="2992"/>
                  </a:lnTo>
                  <a:lnTo>
                    <a:pt x="342900" y="0"/>
                  </a:lnTo>
                  <a:lnTo>
                    <a:pt x="398514" y="2992"/>
                  </a:lnTo>
                  <a:lnTo>
                    <a:pt x="451274" y="11655"/>
                  </a:lnTo>
                  <a:lnTo>
                    <a:pt x="500472" y="25518"/>
                  </a:lnTo>
                  <a:lnTo>
                    <a:pt x="545403" y="44110"/>
                  </a:lnTo>
                  <a:lnTo>
                    <a:pt x="585358" y="66960"/>
                  </a:lnTo>
                  <a:lnTo>
                    <a:pt x="619634" y="93597"/>
                  </a:lnTo>
                  <a:lnTo>
                    <a:pt x="647522" y="123551"/>
                  </a:lnTo>
                  <a:lnTo>
                    <a:pt x="668316" y="156350"/>
                  </a:lnTo>
                  <a:lnTo>
                    <a:pt x="685800" y="228600"/>
                  </a:lnTo>
                  <a:lnTo>
                    <a:pt x="681311" y="265676"/>
                  </a:lnTo>
                  <a:lnTo>
                    <a:pt x="647522" y="333648"/>
                  </a:lnTo>
                  <a:lnTo>
                    <a:pt x="619634" y="363602"/>
                  </a:lnTo>
                  <a:lnTo>
                    <a:pt x="585358" y="390239"/>
                  </a:lnTo>
                  <a:lnTo>
                    <a:pt x="545403" y="413089"/>
                  </a:lnTo>
                  <a:lnTo>
                    <a:pt x="500472" y="431681"/>
                  </a:lnTo>
                  <a:lnTo>
                    <a:pt x="451274" y="445544"/>
                  </a:lnTo>
                  <a:lnTo>
                    <a:pt x="398514" y="454207"/>
                  </a:lnTo>
                  <a:lnTo>
                    <a:pt x="342900" y="457200"/>
                  </a:lnTo>
                  <a:lnTo>
                    <a:pt x="287285" y="454207"/>
                  </a:lnTo>
                  <a:lnTo>
                    <a:pt x="234525" y="445544"/>
                  </a:lnTo>
                  <a:lnTo>
                    <a:pt x="185327" y="431681"/>
                  </a:lnTo>
                  <a:lnTo>
                    <a:pt x="140396" y="413089"/>
                  </a:lnTo>
                  <a:lnTo>
                    <a:pt x="100441" y="390239"/>
                  </a:lnTo>
                  <a:lnTo>
                    <a:pt x="66165" y="363602"/>
                  </a:lnTo>
                  <a:lnTo>
                    <a:pt x="38277" y="333648"/>
                  </a:lnTo>
                  <a:lnTo>
                    <a:pt x="17483" y="300849"/>
                  </a:lnTo>
                  <a:lnTo>
                    <a:pt x="0" y="228600"/>
                  </a:lnTo>
                  <a:close/>
                </a:path>
              </a:pathLst>
            </a:custGeom>
            <a:ln w="57912">
              <a:solidFill>
                <a:srgbClr val="FF0000"/>
              </a:solidFill>
            </a:ln>
          </p:spPr>
          <p:txBody>
            <a:bodyPr wrap="square" lIns="0" tIns="0" rIns="0" bIns="0" rtlCol="0"/>
            <a:lstStyle/>
            <a:p>
              <a:endParaRPr sz="1050"/>
            </a:p>
          </p:txBody>
        </p:sp>
        <p:pic>
          <p:nvPicPr>
            <p:cNvPr id="24" name="object 24"/>
            <p:cNvPicPr/>
            <p:nvPr/>
          </p:nvPicPr>
          <p:blipFill>
            <a:blip r:embed="rId10" cstate="print"/>
            <a:stretch>
              <a:fillRect/>
            </a:stretch>
          </p:blipFill>
          <p:spPr>
            <a:xfrm>
              <a:off x="3011423" y="3587496"/>
              <a:ext cx="515112" cy="115823"/>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80644" y="957686"/>
            <a:ext cx="6546056" cy="4005263"/>
            <a:chOff x="42671" y="1292352"/>
            <a:chExt cx="8728075" cy="5340350"/>
          </a:xfrm>
        </p:grpSpPr>
        <p:pic>
          <p:nvPicPr>
            <p:cNvPr id="3" name="object 3"/>
            <p:cNvPicPr/>
            <p:nvPr/>
          </p:nvPicPr>
          <p:blipFill>
            <a:blip r:embed="rId2" cstate="print"/>
            <a:stretch>
              <a:fillRect/>
            </a:stretch>
          </p:blipFill>
          <p:spPr>
            <a:xfrm>
              <a:off x="77723" y="1932431"/>
              <a:ext cx="8412480" cy="4319016"/>
            </a:xfrm>
            <a:prstGeom prst="rect">
              <a:avLst/>
            </a:prstGeom>
          </p:spPr>
        </p:pic>
        <p:pic>
          <p:nvPicPr>
            <p:cNvPr id="4" name="object 4"/>
            <p:cNvPicPr/>
            <p:nvPr/>
          </p:nvPicPr>
          <p:blipFill>
            <a:blip r:embed="rId3" cstate="print"/>
            <a:stretch>
              <a:fillRect/>
            </a:stretch>
          </p:blipFill>
          <p:spPr>
            <a:xfrm>
              <a:off x="1676399" y="1828800"/>
              <a:ext cx="5309615" cy="3840479"/>
            </a:xfrm>
            <a:prstGeom prst="rect">
              <a:avLst/>
            </a:prstGeom>
          </p:spPr>
        </p:pic>
        <p:pic>
          <p:nvPicPr>
            <p:cNvPr id="5" name="object 5"/>
            <p:cNvPicPr/>
            <p:nvPr/>
          </p:nvPicPr>
          <p:blipFill>
            <a:blip r:embed="rId4" cstate="print"/>
            <a:stretch>
              <a:fillRect/>
            </a:stretch>
          </p:blipFill>
          <p:spPr>
            <a:xfrm>
              <a:off x="42671" y="1292352"/>
              <a:ext cx="2932176" cy="640079"/>
            </a:xfrm>
            <a:prstGeom prst="rect">
              <a:avLst/>
            </a:prstGeom>
          </p:spPr>
        </p:pic>
        <p:sp>
          <p:nvSpPr>
            <p:cNvPr id="6" name="object 6"/>
            <p:cNvSpPr/>
            <p:nvPr/>
          </p:nvSpPr>
          <p:spPr>
            <a:xfrm>
              <a:off x="1789176" y="5946648"/>
              <a:ext cx="4681855" cy="512445"/>
            </a:xfrm>
            <a:custGeom>
              <a:avLst/>
              <a:gdLst/>
              <a:ahLst/>
              <a:cxnLst/>
              <a:rect l="l" t="t" r="r" b="b"/>
              <a:pathLst>
                <a:path w="4681855" h="512445">
                  <a:moveTo>
                    <a:pt x="4596384" y="0"/>
                  </a:moveTo>
                  <a:lnTo>
                    <a:pt x="85343" y="0"/>
                  </a:lnTo>
                  <a:lnTo>
                    <a:pt x="52131" y="6707"/>
                  </a:lnTo>
                  <a:lnTo>
                    <a:pt x="25003" y="24998"/>
                  </a:lnTo>
                  <a:lnTo>
                    <a:pt x="6709" y="52126"/>
                  </a:lnTo>
                  <a:lnTo>
                    <a:pt x="0" y="85343"/>
                  </a:lnTo>
                  <a:lnTo>
                    <a:pt x="0" y="426719"/>
                  </a:lnTo>
                  <a:lnTo>
                    <a:pt x="6709" y="459937"/>
                  </a:lnTo>
                  <a:lnTo>
                    <a:pt x="25003" y="487065"/>
                  </a:lnTo>
                  <a:lnTo>
                    <a:pt x="52131" y="505356"/>
                  </a:lnTo>
                  <a:lnTo>
                    <a:pt x="85343" y="512063"/>
                  </a:lnTo>
                  <a:lnTo>
                    <a:pt x="4596384" y="512063"/>
                  </a:lnTo>
                  <a:lnTo>
                    <a:pt x="4629596" y="505356"/>
                  </a:lnTo>
                  <a:lnTo>
                    <a:pt x="4656724" y="487065"/>
                  </a:lnTo>
                  <a:lnTo>
                    <a:pt x="4675018" y="459937"/>
                  </a:lnTo>
                  <a:lnTo>
                    <a:pt x="4681728" y="426719"/>
                  </a:lnTo>
                  <a:lnTo>
                    <a:pt x="4681728" y="85343"/>
                  </a:lnTo>
                  <a:lnTo>
                    <a:pt x="4675018" y="52126"/>
                  </a:lnTo>
                  <a:lnTo>
                    <a:pt x="4656724" y="24998"/>
                  </a:lnTo>
                  <a:lnTo>
                    <a:pt x="4629596" y="6707"/>
                  </a:lnTo>
                  <a:lnTo>
                    <a:pt x="4596384" y="0"/>
                  </a:lnTo>
                  <a:close/>
                </a:path>
              </a:pathLst>
            </a:custGeom>
            <a:solidFill>
              <a:srgbClr val="FFFF99"/>
            </a:solidFill>
          </p:spPr>
          <p:txBody>
            <a:bodyPr wrap="square" lIns="0" tIns="0" rIns="0" bIns="0" rtlCol="0"/>
            <a:lstStyle/>
            <a:p>
              <a:endParaRPr sz="1050"/>
            </a:p>
          </p:txBody>
        </p:sp>
        <p:sp>
          <p:nvSpPr>
            <p:cNvPr id="7" name="object 7"/>
            <p:cNvSpPr/>
            <p:nvPr/>
          </p:nvSpPr>
          <p:spPr>
            <a:xfrm>
              <a:off x="1789176" y="5946648"/>
              <a:ext cx="4681855" cy="512445"/>
            </a:xfrm>
            <a:custGeom>
              <a:avLst/>
              <a:gdLst/>
              <a:ahLst/>
              <a:cxnLst/>
              <a:rect l="l" t="t" r="r" b="b"/>
              <a:pathLst>
                <a:path w="4681855" h="512445">
                  <a:moveTo>
                    <a:pt x="0" y="85343"/>
                  </a:moveTo>
                  <a:lnTo>
                    <a:pt x="6709" y="52126"/>
                  </a:lnTo>
                  <a:lnTo>
                    <a:pt x="25003" y="24998"/>
                  </a:lnTo>
                  <a:lnTo>
                    <a:pt x="52131" y="6707"/>
                  </a:lnTo>
                  <a:lnTo>
                    <a:pt x="85343" y="0"/>
                  </a:lnTo>
                  <a:lnTo>
                    <a:pt x="2731008" y="0"/>
                  </a:lnTo>
                  <a:lnTo>
                    <a:pt x="3901440" y="0"/>
                  </a:lnTo>
                  <a:lnTo>
                    <a:pt x="4596384" y="0"/>
                  </a:lnTo>
                  <a:lnTo>
                    <a:pt x="4629596" y="6707"/>
                  </a:lnTo>
                  <a:lnTo>
                    <a:pt x="4656724" y="24998"/>
                  </a:lnTo>
                  <a:lnTo>
                    <a:pt x="4675018" y="52126"/>
                  </a:lnTo>
                  <a:lnTo>
                    <a:pt x="4681728" y="85343"/>
                  </a:lnTo>
                  <a:lnTo>
                    <a:pt x="4681728" y="298703"/>
                  </a:lnTo>
                  <a:lnTo>
                    <a:pt x="4681728" y="426719"/>
                  </a:lnTo>
                  <a:lnTo>
                    <a:pt x="4675018" y="459937"/>
                  </a:lnTo>
                  <a:lnTo>
                    <a:pt x="4656724" y="487065"/>
                  </a:lnTo>
                  <a:lnTo>
                    <a:pt x="4629596" y="505356"/>
                  </a:lnTo>
                  <a:lnTo>
                    <a:pt x="4596384" y="512063"/>
                  </a:lnTo>
                  <a:lnTo>
                    <a:pt x="3901440" y="512063"/>
                  </a:lnTo>
                  <a:lnTo>
                    <a:pt x="2884043" y="512063"/>
                  </a:lnTo>
                  <a:lnTo>
                    <a:pt x="2731008" y="512063"/>
                  </a:lnTo>
                  <a:lnTo>
                    <a:pt x="85343" y="512063"/>
                  </a:lnTo>
                  <a:lnTo>
                    <a:pt x="52131" y="505356"/>
                  </a:lnTo>
                  <a:lnTo>
                    <a:pt x="25003" y="487065"/>
                  </a:lnTo>
                  <a:lnTo>
                    <a:pt x="6709" y="459937"/>
                  </a:lnTo>
                  <a:lnTo>
                    <a:pt x="0" y="426719"/>
                  </a:lnTo>
                  <a:lnTo>
                    <a:pt x="0" y="298703"/>
                  </a:lnTo>
                  <a:lnTo>
                    <a:pt x="0" y="85343"/>
                  </a:lnTo>
                  <a:close/>
                </a:path>
              </a:pathLst>
            </a:custGeom>
            <a:ln w="9144">
              <a:solidFill>
                <a:srgbClr val="FFC000"/>
              </a:solidFill>
            </a:ln>
          </p:spPr>
          <p:txBody>
            <a:bodyPr wrap="square" lIns="0" tIns="0" rIns="0" bIns="0" rtlCol="0"/>
            <a:lstStyle/>
            <a:p>
              <a:endParaRPr sz="1050"/>
            </a:p>
          </p:txBody>
        </p:sp>
      </p:grpSp>
      <p:sp>
        <p:nvSpPr>
          <p:cNvPr id="8" name="object 8"/>
          <p:cNvSpPr txBox="1">
            <a:spLocks noGrp="1"/>
          </p:cNvSpPr>
          <p:nvPr>
            <p:ph type="title"/>
          </p:nvPr>
        </p:nvSpPr>
        <p:spPr>
          <a:xfrm>
            <a:off x="1467003" y="431256"/>
            <a:ext cx="6639382" cy="423032"/>
          </a:xfrm>
          <a:prstGeom prst="rect">
            <a:avLst/>
          </a:prstGeom>
        </p:spPr>
        <p:txBody>
          <a:bodyPr spcFirstLastPara="1" vert="horz" wrap="square" lIns="0" tIns="10001" rIns="0" bIns="0" rtlCol="0" anchor="t" anchorCtr="0">
            <a:spAutoFit/>
          </a:bodyPr>
          <a:lstStyle/>
          <a:p>
            <a:pPr marL="9525">
              <a:spcBef>
                <a:spcPts val="79"/>
              </a:spcBef>
            </a:pPr>
            <a:r>
              <a:rPr spc="-4" dirty="0"/>
              <a:t>Recent</a:t>
            </a:r>
            <a:r>
              <a:rPr spc="-11" dirty="0"/>
              <a:t> </a:t>
            </a:r>
            <a:r>
              <a:rPr dirty="0"/>
              <a:t>Event</a:t>
            </a:r>
            <a:r>
              <a:rPr spc="-11" dirty="0"/>
              <a:t> </a:t>
            </a:r>
            <a:r>
              <a:rPr dirty="0"/>
              <a:t>– </a:t>
            </a:r>
            <a:r>
              <a:rPr spc="-4" dirty="0"/>
              <a:t>File</a:t>
            </a:r>
            <a:r>
              <a:rPr dirty="0"/>
              <a:t> </a:t>
            </a:r>
            <a:r>
              <a:rPr spc="-4" dirty="0"/>
              <a:t>Report</a:t>
            </a:r>
          </a:p>
        </p:txBody>
      </p:sp>
      <p:sp>
        <p:nvSpPr>
          <p:cNvPr id="9" name="object 9"/>
          <p:cNvSpPr txBox="1"/>
          <p:nvPr/>
        </p:nvSpPr>
        <p:spPr>
          <a:xfrm>
            <a:off x="1467003" y="4838395"/>
            <a:ext cx="79534" cy="124554"/>
          </a:xfrm>
          <a:prstGeom prst="rect">
            <a:avLst/>
          </a:prstGeom>
        </p:spPr>
        <p:txBody>
          <a:bodyPr vert="horz" wrap="square" lIns="0" tIns="9049" rIns="0" bIns="0" rtlCol="0">
            <a:spAutoFit/>
          </a:bodyPr>
          <a:lstStyle/>
          <a:p>
            <a:pPr marL="9525">
              <a:spcBef>
                <a:spcPts val="71"/>
              </a:spcBef>
            </a:pPr>
            <a:r>
              <a:rPr sz="750" spc="-4" dirty="0">
                <a:solidFill>
                  <a:srgbClr val="888888"/>
                </a:solidFill>
                <a:latin typeface="Verdana"/>
                <a:cs typeface="Verdana"/>
              </a:rPr>
              <a:t>4</a:t>
            </a:r>
            <a:endParaRPr sz="750">
              <a:latin typeface="Verdana"/>
              <a:cs typeface="Verdana"/>
            </a:endParaRPr>
          </a:p>
        </p:txBody>
      </p:sp>
      <p:sp>
        <p:nvSpPr>
          <p:cNvPr id="10" name="object 10"/>
          <p:cNvSpPr txBox="1"/>
          <p:nvPr/>
        </p:nvSpPr>
        <p:spPr>
          <a:xfrm>
            <a:off x="2562892" y="4501210"/>
            <a:ext cx="3230880" cy="286617"/>
          </a:xfrm>
          <a:prstGeom prst="rect">
            <a:avLst/>
          </a:prstGeom>
        </p:spPr>
        <p:txBody>
          <a:bodyPr vert="horz" wrap="square" lIns="0" tIns="9525" rIns="0" bIns="0" rtlCol="0">
            <a:spAutoFit/>
          </a:bodyPr>
          <a:lstStyle/>
          <a:p>
            <a:pPr marL="9525">
              <a:spcBef>
                <a:spcPts val="75"/>
              </a:spcBef>
            </a:pPr>
            <a:r>
              <a:rPr sz="900" b="1" spc="-4" dirty="0">
                <a:solidFill>
                  <a:srgbClr val="FF0000"/>
                </a:solidFill>
              </a:rPr>
              <a:t>Note</a:t>
            </a:r>
            <a:r>
              <a:rPr sz="900" b="1" dirty="0">
                <a:solidFill>
                  <a:srgbClr val="FF0000"/>
                </a:solidFill>
              </a:rPr>
              <a:t> -</a:t>
            </a:r>
            <a:r>
              <a:rPr sz="900" b="1" spc="259" dirty="0">
                <a:solidFill>
                  <a:srgbClr val="FF0000"/>
                </a:solidFill>
              </a:rPr>
              <a:t> </a:t>
            </a:r>
            <a:r>
              <a:rPr sz="900" spc="-8" dirty="0">
                <a:solidFill>
                  <a:srgbClr val="FF0000"/>
                </a:solidFill>
              </a:rPr>
              <a:t>you</a:t>
            </a:r>
            <a:r>
              <a:rPr sz="900" spc="-4" dirty="0">
                <a:solidFill>
                  <a:srgbClr val="FF0000"/>
                </a:solidFill>
              </a:rPr>
              <a:t> </a:t>
            </a:r>
            <a:r>
              <a:rPr sz="900" dirty="0">
                <a:solidFill>
                  <a:srgbClr val="FF0000"/>
                </a:solidFill>
              </a:rPr>
              <a:t>may</a:t>
            </a:r>
            <a:r>
              <a:rPr sz="900" spc="-4" dirty="0">
                <a:solidFill>
                  <a:srgbClr val="FF0000"/>
                </a:solidFill>
              </a:rPr>
              <a:t> </a:t>
            </a:r>
            <a:r>
              <a:rPr sz="900" b="1" dirty="0">
                <a:solidFill>
                  <a:srgbClr val="FF0000"/>
                </a:solidFill>
              </a:rPr>
              <a:t>edit</a:t>
            </a:r>
            <a:r>
              <a:rPr sz="900" b="1" spc="4" dirty="0">
                <a:solidFill>
                  <a:srgbClr val="FF0000"/>
                </a:solidFill>
              </a:rPr>
              <a:t> </a:t>
            </a:r>
            <a:r>
              <a:rPr sz="900" dirty="0">
                <a:solidFill>
                  <a:srgbClr val="FF0000"/>
                </a:solidFill>
              </a:rPr>
              <a:t>the</a:t>
            </a:r>
            <a:r>
              <a:rPr sz="900" spc="-8" dirty="0">
                <a:solidFill>
                  <a:srgbClr val="FF0000"/>
                </a:solidFill>
              </a:rPr>
              <a:t> </a:t>
            </a:r>
            <a:r>
              <a:rPr sz="900" spc="-4" dirty="0">
                <a:solidFill>
                  <a:srgbClr val="FF0000"/>
                </a:solidFill>
              </a:rPr>
              <a:t>event and</a:t>
            </a:r>
            <a:r>
              <a:rPr sz="900" spc="-23" dirty="0">
                <a:solidFill>
                  <a:srgbClr val="FF0000"/>
                </a:solidFill>
              </a:rPr>
              <a:t> </a:t>
            </a:r>
            <a:r>
              <a:rPr sz="900" spc="-4" dirty="0">
                <a:solidFill>
                  <a:srgbClr val="FF0000"/>
                </a:solidFill>
              </a:rPr>
              <a:t>report</a:t>
            </a:r>
            <a:r>
              <a:rPr sz="900" spc="-11" dirty="0">
                <a:solidFill>
                  <a:srgbClr val="FF0000"/>
                </a:solidFill>
              </a:rPr>
              <a:t> </a:t>
            </a:r>
            <a:r>
              <a:rPr sz="900" spc="-4" dirty="0">
                <a:solidFill>
                  <a:srgbClr val="FF0000"/>
                </a:solidFill>
              </a:rPr>
              <a:t>up</a:t>
            </a:r>
            <a:r>
              <a:rPr sz="900" spc="-11" dirty="0">
                <a:solidFill>
                  <a:srgbClr val="FF0000"/>
                </a:solidFill>
              </a:rPr>
              <a:t> </a:t>
            </a:r>
            <a:r>
              <a:rPr sz="900" dirty="0">
                <a:solidFill>
                  <a:srgbClr val="FF0000"/>
                </a:solidFill>
              </a:rPr>
              <a:t>to</a:t>
            </a:r>
            <a:r>
              <a:rPr sz="900" spc="4" dirty="0">
                <a:solidFill>
                  <a:srgbClr val="FF0000"/>
                </a:solidFill>
              </a:rPr>
              <a:t> </a:t>
            </a:r>
            <a:r>
              <a:rPr sz="900" spc="-4" dirty="0">
                <a:solidFill>
                  <a:srgbClr val="FF0000"/>
                </a:solidFill>
              </a:rPr>
              <a:t>7</a:t>
            </a:r>
            <a:r>
              <a:rPr sz="900" dirty="0">
                <a:solidFill>
                  <a:srgbClr val="FF0000"/>
                </a:solidFill>
              </a:rPr>
              <a:t> </a:t>
            </a:r>
            <a:r>
              <a:rPr sz="900" spc="-4" dirty="0">
                <a:solidFill>
                  <a:srgbClr val="FF0000"/>
                </a:solidFill>
              </a:rPr>
              <a:t>days</a:t>
            </a:r>
            <a:r>
              <a:rPr sz="900" dirty="0">
                <a:solidFill>
                  <a:srgbClr val="FF0000"/>
                </a:solidFill>
              </a:rPr>
              <a:t> from</a:t>
            </a:r>
            <a:r>
              <a:rPr sz="900" spc="-11" dirty="0">
                <a:solidFill>
                  <a:srgbClr val="FF0000"/>
                </a:solidFill>
              </a:rPr>
              <a:t> </a:t>
            </a:r>
            <a:r>
              <a:rPr sz="900" dirty="0">
                <a:solidFill>
                  <a:srgbClr val="FF0000"/>
                </a:solidFill>
              </a:rPr>
              <a:t>the</a:t>
            </a:r>
            <a:endParaRPr sz="900" dirty="0"/>
          </a:p>
          <a:p>
            <a:pPr marL="9525"/>
            <a:r>
              <a:rPr sz="900" dirty="0">
                <a:solidFill>
                  <a:srgbClr val="FF0000"/>
                </a:solidFill>
              </a:rPr>
              <a:t>submission</a:t>
            </a:r>
            <a:r>
              <a:rPr sz="900" spc="-60" dirty="0">
                <a:solidFill>
                  <a:srgbClr val="FF0000"/>
                </a:solidFill>
              </a:rPr>
              <a:t> </a:t>
            </a:r>
            <a:r>
              <a:rPr sz="900" dirty="0">
                <a:solidFill>
                  <a:srgbClr val="FF0000"/>
                </a:solidFill>
              </a:rPr>
              <a:t>date.</a:t>
            </a:r>
            <a:endParaRPr sz="900" dirty="0"/>
          </a:p>
        </p:txBody>
      </p:sp>
      <p:grpSp>
        <p:nvGrpSpPr>
          <p:cNvPr id="11" name="object 11"/>
          <p:cNvGrpSpPr/>
          <p:nvPr/>
        </p:nvGrpSpPr>
        <p:grpSpPr>
          <a:xfrm>
            <a:off x="2391728" y="2103305"/>
            <a:ext cx="4946332" cy="3119438"/>
            <a:chOff x="1819465" y="2680716"/>
            <a:chExt cx="6595109" cy="4159250"/>
          </a:xfrm>
        </p:grpSpPr>
        <p:pic>
          <p:nvPicPr>
            <p:cNvPr id="12" name="object 12"/>
            <p:cNvPicPr/>
            <p:nvPr/>
          </p:nvPicPr>
          <p:blipFill>
            <a:blip r:embed="rId5" cstate="print"/>
            <a:stretch>
              <a:fillRect/>
            </a:stretch>
          </p:blipFill>
          <p:spPr>
            <a:xfrm>
              <a:off x="7804404" y="2680716"/>
              <a:ext cx="609600" cy="190500"/>
            </a:xfrm>
            <a:prstGeom prst="rect">
              <a:avLst/>
            </a:prstGeom>
          </p:spPr>
        </p:pic>
        <p:sp>
          <p:nvSpPr>
            <p:cNvPr id="13" name="object 13"/>
            <p:cNvSpPr/>
            <p:nvPr/>
          </p:nvSpPr>
          <p:spPr>
            <a:xfrm>
              <a:off x="1824227" y="6528816"/>
              <a:ext cx="4681855" cy="306705"/>
            </a:xfrm>
            <a:custGeom>
              <a:avLst/>
              <a:gdLst/>
              <a:ahLst/>
              <a:cxnLst/>
              <a:rect l="l" t="t" r="r" b="b"/>
              <a:pathLst>
                <a:path w="4681855" h="306704">
                  <a:moveTo>
                    <a:pt x="4630674" y="0"/>
                  </a:moveTo>
                  <a:lnTo>
                    <a:pt x="51054" y="0"/>
                  </a:lnTo>
                  <a:lnTo>
                    <a:pt x="31182" y="4012"/>
                  </a:lnTo>
                  <a:lnTo>
                    <a:pt x="14954" y="14954"/>
                  </a:lnTo>
                  <a:lnTo>
                    <a:pt x="4012" y="31182"/>
                  </a:lnTo>
                  <a:lnTo>
                    <a:pt x="0" y="51053"/>
                  </a:lnTo>
                  <a:lnTo>
                    <a:pt x="0" y="255266"/>
                  </a:lnTo>
                  <a:lnTo>
                    <a:pt x="4012" y="275139"/>
                  </a:lnTo>
                  <a:lnTo>
                    <a:pt x="14954" y="291369"/>
                  </a:lnTo>
                  <a:lnTo>
                    <a:pt x="31182" y="302311"/>
                  </a:lnTo>
                  <a:lnTo>
                    <a:pt x="51054" y="306323"/>
                  </a:lnTo>
                  <a:lnTo>
                    <a:pt x="4630674" y="306323"/>
                  </a:lnTo>
                  <a:lnTo>
                    <a:pt x="4650545" y="302311"/>
                  </a:lnTo>
                  <a:lnTo>
                    <a:pt x="4666773" y="291369"/>
                  </a:lnTo>
                  <a:lnTo>
                    <a:pt x="4677715" y="275139"/>
                  </a:lnTo>
                  <a:lnTo>
                    <a:pt x="4681728" y="255266"/>
                  </a:lnTo>
                  <a:lnTo>
                    <a:pt x="4681728" y="51053"/>
                  </a:lnTo>
                  <a:lnTo>
                    <a:pt x="4677715" y="31182"/>
                  </a:lnTo>
                  <a:lnTo>
                    <a:pt x="4666773" y="14954"/>
                  </a:lnTo>
                  <a:lnTo>
                    <a:pt x="4650545" y="4012"/>
                  </a:lnTo>
                  <a:lnTo>
                    <a:pt x="4630674" y="0"/>
                  </a:lnTo>
                  <a:close/>
                </a:path>
              </a:pathLst>
            </a:custGeom>
            <a:solidFill>
              <a:srgbClr val="FFFF99"/>
            </a:solidFill>
          </p:spPr>
          <p:txBody>
            <a:bodyPr wrap="square" lIns="0" tIns="0" rIns="0" bIns="0" rtlCol="0"/>
            <a:lstStyle/>
            <a:p>
              <a:endParaRPr sz="1050"/>
            </a:p>
          </p:txBody>
        </p:sp>
        <p:sp>
          <p:nvSpPr>
            <p:cNvPr id="14" name="object 14"/>
            <p:cNvSpPr/>
            <p:nvPr/>
          </p:nvSpPr>
          <p:spPr>
            <a:xfrm>
              <a:off x="1824227" y="6528816"/>
              <a:ext cx="4681855" cy="306705"/>
            </a:xfrm>
            <a:custGeom>
              <a:avLst/>
              <a:gdLst/>
              <a:ahLst/>
              <a:cxnLst/>
              <a:rect l="l" t="t" r="r" b="b"/>
              <a:pathLst>
                <a:path w="4681855" h="306704">
                  <a:moveTo>
                    <a:pt x="0" y="51053"/>
                  </a:moveTo>
                  <a:lnTo>
                    <a:pt x="4012" y="31182"/>
                  </a:lnTo>
                  <a:lnTo>
                    <a:pt x="14954" y="14954"/>
                  </a:lnTo>
                  <a:lnTo>
                    <a:pt x="31182" y="4012"/>
                  </a:lnTo>
                  <a:lnTo>
                    <a:pt x="51054" y="0"/>
                  </a:lnTo>
                  <a:lnTo>
                    <a:pt x="2731008" y="0"/>
                  </a:lnTo>
                  <a:lnTo>
                    <a:pt x="3589782" y="0"/>
                  </a:lnTo>
                  <a:lnTo>
                    <a:pt x="3901440" y="0"/>
                  </a:lnTo>
                  <a:lnTo>
                    <a:pt x="4630674" y="0"/>
                  </a:lnTo>
                  <a:lnTo>
                    <a:pt x="4650545" y="4012"/>
                  </a:lnTo>
                  <a:lnTo>
                    <a:pt x="4666773" y="14954"/>
                  </a:lnTo>
                  <a:lnTo>
                    <a:pt x="4677715" y="31182"/>
                  </a:lnTo>
                  <a:lnTo>
                    <a:pt x="4681728" y="51053"/>
                  </a:lnTo>
                  <a:lnTo>
                    <a:pt x="4681728" y="127634"/>
                  </a:lnTo>
                  <a:lnTo>
                    <a:pt x="4681728" y="255266"/>
                  </a:lnTo>
                  <a:lnTo>
                    <a:pt x="4677715" y="275139"/>
                  </a:lnTo>
                  <a:lnTo>
                    <a:pt x="4666773" y="291369"/>
                  </a:lnTo>
                  <a:lnTo>
                    <a:pt x="4650545" y="302311"/>
                  </a:lnTo>
                  <a:lnTo>
                    <a:pt x="4630674" y="306323"/>
                  </a:lnTo>
                  <a:lnTo>
                    <a:pt x="3901440" y="306323"/>
                  </a:lnTo>
                  <a:lnTo>
                    <a:pt x="2731008" y="306323"/>
                  </a:lnTo>
                  <a:lnTo>
                    <a:pt x="51054" y="306323"/>
                  </a:lnTo>
                  <a:lnTo>
                    <a:pt x="31182" y="302311"/>
                  </a:lnTo>
                  <a:lnTo>
                    <a:pt x="14954" y="291369"/>
                  </a:lnTo>
                  <a:lnTo>
                    <a:pt x="4012" y="275139"/>
                  </a:lnTo>
                  <a:lnTo>
                    <a:pt x="0" y="255266"/>
                  </a:lnTo>
                  <a:lnTo>
                    <a:pt x="0" y="127634"/>
                  </a:lnTo>
                  <a:lnTo>
                    <a:pt x="0" y="51053"/>
                  </a:lnTo>
                  <a:close/>
                </a:path>
              </a:pathLst>
            </a:custGeom>
            <a:ln w="9144">
              <a:solidFill>
                <a:srgbClr val="FFC000"/>
              </a:solidFill>
            </a:ln>
          </p:spPr>
          <p:txBody>
            <a:bodyPr wrap="square" lIns="0" tIns="0" rIns="0" bIns="0" rtlCol="0"/>
            <a:lstStyle/>
            <a:p>
              <a:endParaRPr sz="1050"/>
            </a:p>
          </p:txBody>
        </p:sp>
      </p:grpSp>
      <p:sp>
        <p:nvSpPr>
          <p:cNvPr id="15" name="object 15"/>
          <p:cNvSpPr txBox="1"/>
          <p:nvPr/>
        </p:nvSpPr>
        <p:spPr>
          <a:xfrm>
            <a:off x="2520208" y="4930750"/>
            <a:ext cx="3493294" cy="148117"/>
          </a:xfrm>
          <a:prstGeom prst="rect">
            <a:avLst/>
          </a:prstGeom>
        </p:spPr>
        <p:txBody>
          <a:bodyPr vert="horz" wrap="square" lIns="0" tIns="9525" rIns="0" bIns="0" rtlCol="0">
            <a:spAutoFit/>
          </a:bodyPr>
          <a:lstStyle/>
          <a:p>
            <a:pPr marL="70485">
              <a:spcBef>
                <a:spcPts val="75"/>
              </a:spcBef>
            </a:pPr>
            <a:r>
              <a:rPr sz="900" dirty="0">
                <a:solidFill>
                  <a:srgbClr val="FF0000"/>
                </a:solidFill>
              </a:rPr>
              <a:t>If</a:t>
            </a:r>
            <a:r>
              <a:rPr sz="900" spc="4" dirty="0">
                <a:solidFill>
                  <a:srgbClr val="FF0000"/>
                </a:solidFill>
              </a:rPr>
              <a:t> </a:t>
            </a:r>
            <a:r>
              <a:rPr sz="900" spc="-8" dirty="0">
                <a:solidFill>
                  <a:srgbClr val="FF0000"/>
                </a:solidFill>
              </a:rPr>
              <a:t>you</a:t>
            </a:r>
            <a:r>
              <a:rPr sz="900" dirty="0">
                <a:solidFill>
                  <a:srgbClr val="FF0000"/>
                </a:solidFill>
              </a:rPr>
              <a:t> need</a:t>
            </a:r>
            <a:r>
              <a:rPr sz="900" spc="-19" dirty="0">
                <a:solidFill>
                  <a:srgbClr val="FF0000"/>
                </a:solidFill>
              </a:rPr>
              <a:t> </a:t>
            </a:r>
            <a:r>
              <a:rPr sz="900" spc="-4" dirty="0">
                <a:solidFill>
                  <a:srgbClr val="FF0000"/>
                </a:solidFill>
              </a:rPr>
              <a:t>help,</a:t>
            </a:r>
            <a:r>
              <a:rPr sz="900" spc="-15" dirty="0">
                <a:solidFill>
                  <a:srgbClr val="FF0000"/>
                </a:solidFill>
              </a:rPr>
              <a:t> </a:t>
            </a:r>
            <a:r>
              <a:rPr sz="900" spc="-4" dirty="0">
                <a:solidFill>
                  <a:srgbClr val="FF0000"/>
                </a:solidFill>
              </a:rPr>
              <a:t>send</a:t>
            </a:r>
            <a:r>
              <a:rPr sz="900" spc="-23" dirty="0">
                <a:solidFill>
                  <a:srgbClr val="FF0000"/>
                </a:solidFill>
              </a:rPr>
              <a:t> </a:t>
            </a:r>
            <a:r>
              <a:rPr sz="900" dirty="0">
                <a:solidFill>
                  <a:srgbClr val="FF0000"/>
                </a:solidFill>
              </a:rPr>
              <a:t>email</a:t>
            </a:r>
            <a:r>
              <a:rPr sz="900" spc="-19" dirty="0">
                <a:solidFill>
                  <a:srgbClr val="FF0000"/>
                </a:solidFill>
              </a:rPr>
              <a:t> </a:t>
            </a:r>
            <a:r>
              <a:rPr sz="900" dirty="0">
                <a:solidFill>
                  <a:srgbClr val="FF0000"/>
                </a:solidFill>
              </a:rPr>
              <a:t>to</a:t>
            </a:r>
            <a:r>
              <a:rPr sz="900" spc="11" dirty="0">
                <a:solidFill>
                  <a:srgbClr val="FF0000"/>
                </a:solidFill>
              </a:rPr>
              <a:t> </a:t>
            </a:r>
            <a:r>
              <a:rPr sz="900" u="sng" spc="-4" dirty="0">
                <a:solidFill>
                  <a:srgbClr val="0066A0"/>
                </a:solidFill>
                <a:uFill>
                  <a:solidFill>
                    <a:srgbClr val="0066A0"/>
                  </a:solidFill>
                </a:uFill>
                <a:hlinkClick r:id="rId6"/>
              </a:rPr>
              <a:t>l31-help@ieee.org</a:t>
            </a:r>
            <a:r>
              <a:rPr sz="900" spc="-19" dirty="0">
                <a:solidFill>
                  <a:srgbClr val="0066A0"/>
                </a:solidFill>
                <a:hlinkClick r:id="rId6"/>
              </a:rPr>
              <a:t> </a:t>
            </a:r>
            <a:r>
              <a:rPr sz="900" dirty="0">
                <a:solidFill>
                  <a:srgbClr val="FF0000"/>
                </a:solidFill>
              </a:rPr>
              <a:t>for</a:t>
            </a:r>
            <a:r>
              <a:rPr sz="900" spc="-11" dirty="0">
                <a:solidFill>
                  <a:srgbClr val="FF0000"/>
                </a:solidFill>
              </a:rPr>
              <a:t> </a:t>
            </a:r>
            <a:r>
              <a:rPr sz="900" dirty="0">
                <a:solidFill>
                  <a:srgbClr val="FF0000"/>
                </a:solidFill>
              </a:rPr>
              <a:t>assistance.</a:t>
            </a:r>
            <a:endParaRPr sz="900"/>
          </a:p>
        </p:txBody>
      </p:sp>
      <p:grpSp>
        <p:nvGrpSpPr>
          <p:cNvPr id="16" name="object 16"/>
          <p:cNvGrpSpPr/>
          <p:nvPr/>
        </p:nvGrpSpPr>
        <p:grpSpPr>
          <a:xfrm>
            <a:off x="1314450" y="2404872"/>
            <a:ext cx="3558540" cy="1316831"/>
            <a:chOff x="228600" y="3206495"/>
            <a:chExt cx="4744720" cy="1755775"/>
          </a:xfrm>
        </p:grpSpPr>
        <p:pic>
          <p:nvPicPr>
            <p:cNvPr id="17" name="object 17"/>
            <p:cNvPicPr/>
            <p:nvPr/>
          </p:nvPicPr>
          <p:blipFill>
            <a:blip r:embed="rId7" cstate="print"/>
            <a:stretch>
              <a:fillRect/>
            </a:stretch>
          </p:blipFill>
          <p:spPr>
            <a:xfrm>
              <a:off x="228600" y="3206495"/>
              <a:ext cx="1371600" cy="922019"/>
            </a:xfrm>
            <a:prstGeom prst="rect">
              <a:avLst/>
            </a:prstGeom>
          </p:spPr>
        </p:pic>
        <p:pic>
          <p:nvPicPr>
            <p:cNvPr id="18" name="object 18"/>
            <p:cNvPicPr/>
            <p:nvPr/>
          </p:nvPicPr>
          <p:blipFill>
            <a:blip r:embed="rId8" cstate="print"/>
            <a:stretch>
              <a:fillRect/>
            </a:stretch>
          </p:blipFill>
          <p:spPr>
            <a:xfrm>
              <a:off x="4038600" y="4800599"/>
              <a:ext cx="934212" cy="161544"/>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1147" y="525278"/>
            <a:ext cx="7497699" cy="423032"/>
          </a:xfrm>
          <a:prstGeom prst="rect">
            <a:avLst/>
          </a:prstGeom>
        </p:spPr>
        <p:txBody>
          <a:bodyPr spcFirstLastPara="1" vert="horz" wrap="square" lIns="0" tIns="10001" rIns="0" bIns="0" rtlCol="0" anchor="t" anchorCtr="0">
            <a:spAutoFit/>
          </a:bodyPr>
          <a:lstStyle/>
          <a:p>
            <a:pPr marL="9525">
              <a:spcBef>
                <a:spcPts val="79"/>
              </a:spcBef>
              <a:tabLst>
                <a:tab pos="2647474" algn="l"/>
              </a:tabLst>
            </a:pPr>
            <a:r>
              <a:rPr spc="-4" dirty="0"/>
              <a:t>Recent</a:t>
            </a:r>
            <a:r>
              <a:rPr spc="4" dirty="0"/>
              <a:t> </a:t>
            </a:r>
            <a:r>
              <a:rPr dirty="0"/>
              <a:t>Events	-</a:t>
            </a:r>
            <a:r>
              <a:rPr spc="-11" dirty="0"/>
              <a:t> </a:t>
            </a:r>
            <a:r>
              <a:rPr spc="-4" dirty="0"/>
              <a:t>Report</a:t>
            </a:r>
            <a:r>
              <a:rPr spc="-26" dirty="0"/>
              <a:t> </a:t>
            </a:r>
            <a:r>
              <a:rPr dirty="0"/>
              <a:t>Information</a:t>
            </a:r>
          </a:p>
        </p:txBody>
      </p:sp>
      <p:sp>
        <p:nvSpPr>
          <p:cNvPr id="3" name="object 3"/>
          <p:cNvSpPr txBox="1"/>
          <p:nvPr/>
        </p:nvSpPr>
        <p:spPr>
          <a:xfrm>
            <a:off x="1476528" y="4847409"/>
            <a:ext cx="60484" cy="115416"/>
          </a:xfrm>
          <a:prstGeom prst="rect">
            <a:avLst/>
          </a:prstGeom>
        </p:spPr>
        <p:txBody>
          <a:bodyPr vert="horz" wrap="square" lIns="0" tIns="0" rIns="0" bIns="0" rtlCol="0">
            <a:spAutoFit/>
          </a:bodyPr>
          <a:lstStyle/>
          <a:p>
            <a:pPr>
              <a:lnSpc>
                <a:spcPct val="100000"/>
              </a:lnSpc>
            </a:pPr>
            <a:r>
              <a:rPr sz="750" spc="-4" dirty="0">
                <a:solidFill>
                  <a:srgbClr val="888888"/>
                </a:solidFill>
                <a:latin typeface="Verdana"/>
                <a:cs typeface="Verdana"/>
              </a:rPr>
              <a:t>5</a:t>
            </a:r>
            <a:endParaRPr sz="750">
              <a:latin typeface="Verdana"/>
              <a:cs typeface="Verdana"/>
            </a:endParaRPr>
          </a:p>
        </p:txBody>
      </p:sp>
      <p:grpSp>
        <p:nvGrpSpPr>
          <p:cNvPr id="4" name="object 4"/>
          <p:cNvGrpSpPr/>
          <p:nvPr/>
        </p:nvGrpSpPr>
        <p:grpSpPr>
          <a:xfrm>
            <a:off x="438055" y="1108644"/>
            <a:ext cx="6728936" cy="3905726"/>
            <a:chOff x="185928" y="1563622"/>
            <a:chExt cx="8971915" cy="5207635"/>
          </a:xfrm>
        </p:grpSpPr>
        <p:pic>
          <p:nvPicPr>
            <p:cNvPr id="5" name="object 5"/>
            <p:cNvPicPr/>
            <p:nvPr/>
          </p:nvPicPr>
          <p:blipFill>
            <a:blip r:embed="rId2" cstate="print"/>
            <a:stretch>
              <a:fillRect/>
            </a:stretch>
          </p:blipFill>
          <p:spPr>
            <a:xfrm>
              <a:off x="185928" y="1563622"/>
              <a:ext cx="8686800" cy="5207508"/>
            </a:xfrm>
            <a:prstGeom prst="rect">
              <a:avLst/>
            </a:prstGeom>
          </p:spPr>
        </p:pic>
        <p:pic>
          <p:nvPicPr>
            <p:cNvPr id="6" name="object 6"/>
            <p:cNvPicPr/>
            <p:nvPr/>
          </p:nvPicPr>
          <p:blipFill>
            <a:blip r:embed="rId3" cstate="print"/>
            <a:stretch>
              <a:fillRect/>
            </a:stretch>
          </p:blipFill>
          <p:spPr>
            <a:xfrm>
              <a:off x="2290572" y="3608832"/>
              <a:ext cx="1418844" cy="672083"/>
            </a:xfrm>
            <a:prstGeom prst="rect">
              <a:avLst/>
            </a:prstGeom>
          </p:spPr>
        </p:pic>
        <p:sp>
          <p:nvSpPr>
            <p:cNvPr id="7" name="object 7"/>
            <p:cNvSpPr/>
            <p:nvPr/>
          </p:nvSpPr>
          <p:spPr>
            <a:xfrm>
              <a:off x="2362200" y="3657600"/>
              <a:ext cx="1280160" cy="533400"/>
            </a:xfrm>
            <a:custGeom>
              <a:avLst/>
              <a:gdLst/>
              <a:ahLst/>
              <a:cxnLst/>
              <a:rect l="l" t="t" r="r" b="b"/>
              <a:pathLst>
                <a:path w="1280160" h="533400">
                  <a:moveTo>
                    <a:pt x="0" y="533400"/>
                  </a:moveTo>
                  <a:lnTo>
                    <a:pt x="1280160" y="533400"/>
                  </a:lnTo>
                  <a:lnTo>
                    <a:pt x="1280160" y="0"/>
                  </a:lnTo>
                  <a:lnTo>
                    <a:pt x="0" y="0"/>
                  </a:lnTo>
                  <a:lnTo>
                    <a:pt x="0" y="533400"/>
                  </a:lnTo>
                  <a:close/>
                </a:path>
              </a:pathLst>
            </a:custGeom>
            <a:ln w="57912">
              <a:solidFill>
                <a:srgbClr val="FF0000"/>
              </a:solidFill>
            </a:ln>
          </p:spPr>
          <p:txBody>
            <a:bodyPr wrap="square" lIns="0" tIns="0" rIns="0" bIns="0" rtlCol="0"/>
            <a:lstStyle/>
            <a:p>
              <a:endParaRPr sz="1050"/>
            </a:p>
          </p:txBody>
        </p:sp>
        <p:pic>
          <p:nvPicPr>
            <p:cNvPr id="8" name="object 8"/>
            <p:cNvPicPr/>
            <p:nvPr/>
          </p:nvPicPr>
          <p:blipFill>
            <a:blip r:embed="rId4" cstate="print"/>
            <a:stretch>
              <a:fillRect/>
            </a:stretch>
          </p:blipFill>
          <p:spPr>
            <a:xfrm>
              <a:off x="7757159" y="5772911"/>
              <a:ext cx="1371600" cy="739140"/>
            </a:xfrm>
            <a:prstGeom prst="rect">
              <a:avLst/>
            </a:prstGeom>
          </p:spPr>
        </p:pic>
        <p:sp>
          <p:nvSpPr>
            <p:cNvPr id="9" name="object 9"/>
            <p:cNvSpPr/>
            <p:nvPr/>
          </p:nvSpPr>
          <p:spPr>
            <a:xfrm>
              <a:off x="7742682" y="5758434"/>
              <a:ext cx="1400810" cy="768350"/>
            </a:xfrm>
            <a:custGeom>
              <a:avLst/>
              <a:gdLst/>
              <a:ahLst/>
              <a:cxnLst/>
              <a:rect l="l" t="t" r="r" b="b"/>
              <a:pathLst>
                <a:path w="1400809" h="768350">
                  <a:moveTo>
                    <a:pt x="0" y="768095"/>
                  </a:moveTo>
                  <a:lnTo>
                    <a:pt x="1400555" y="768095"/>
                  </a:lnTo>
                  <a:lnTo>
                    <a:pt x="1400555" y="0"/>
                  </a:lnTo>
                  <a:lnTo>
                    <a:pt x="0" y="0"/>
                  </a:lnTo>
                  <a:lnTo>
                    <a:pt x="0" y="768095"/>
                  </a:lnTo>
                  <a:close/>
                </a:path>
              </a:pathLst>
            </a:custGeom>
            <a:ln w="28956">
              <a:solidFill>
                <a:srgbClr val="FF0000"/>
              </a:solidFill>
            </a:ln>
          </p:spPr>
          <p:txBody>
            <a:bodyPr wrap="square" lIns="0" tIns="0" rIns="0" bIns="0" rtlCol="0"/>
            <a:lstStyle/>
            <a:p>
              <a:endParaRPr sz="1050"/>
            </a:p>
          </p:txBody>
        </p:sp>
        <p:sp>
          <p:nvSpPr>
            <p:cNvPr id="10" name="object 10"/>
            <p:cNvSpPr/>
            <p:nvPr/>
          </p:nvSpPr>
          <p:spPr>
            <a:xfrm>
              <a:off x="6176772" y="3000756"/>
              <a:ext cx="2514600" cy="850900"/>
            </a:xfrm>
            <a:custGeom>
              <a:avLst/>
              <a:gdLst/>
              <a:ahLst/>
              <a:cxnLst/>
              <a:rect l="l" t="t" r="r" b="b"/>
              <a:pathLst>
                <a:path w="2514600" h="850900">
                  <a:moveTo>
                    <a:pt x="1047750" y="475488"/>
                  </a:moveTo>
                  <a:lnTo>
                    <a:pt x="419100" y="475488"/>
                  </a:lnTo>
                  <a:lnTo>
                    <a:pt x="1093470" y="850646"/>
                  </a:lnTo>
                  <a:lnTo>
                    <a:pt x="1047750" y="475488"/>
                  </a:lnTo>
                  <a:close/>
                </a:path>
                <a:path w="2514600" h="850900">
                  <a:moveTo>
                    <a:pt x="2435352" y="0"/>
                  </a:moveTo>
                  <a:lnTo>
                    <a:pt x="79248" y="0"/>
                  </a:lnTo>
                  <a:lnTo>
                    <a:pt x="48381" y="6221"/>
                  </a:lnTo>
                  <a:lnTo>
                    <a:pt x="23193" y="23193"/>
                  </a:lnTo>
                  <a:lnTo>
                    <a:pt x="6221" y="48381"/>
                  </a:lnTo>
                  <a:lnTo>
                    <a:pt x="0" y="79248"/>
                  </a:lnTo>
                  <a:lnTo>
                    <a:pt x="0" y="396240"/>
                  </a:lnTo>
                  <a:lnTo>
                    <a:pt x="6221" y="427106"/>
                  </a:lnTo>
                  <a:lnTo>
                    <a:pt x="23193" y="452294"/>
                  </a:lnTo>
                  <a:lnTo>
                    <a:pt x="48381" y="469266"/>
                  </a:lnTo>
                  <a:lnTo>
                    <a:pt x="79248" y="475488"/>
                  </a:lnTo>
                  <a:lnTo>
                    <a:pt x="2435352" y="475488"/>
                  </a:lnTo>
                  <a:lnTo>
                    <a:pt x="2466218" y="469266"/>
                  </a:lnTo>
                  <a:lnTo>
                    <a:pt x="2491406" y="452294"/>
                  </a:lnTo>
                  <a:lnTo>
                    <a:pt x="2508378" y="427106"/>
                  </a:lnTo>
                  <a:lnTo>
                    <a:pt x="2514600" y="396240"/>
                  </a:lnTo>
                  <a:lnTo>
                    <a:pt x="2514600" y="79248"/>
                  </a:lnTo>
                  <a:lnTo>
                    <a:pt x="2508378" y="48381"/>
                  </a:lnTo>
                  <a:lnTo>
                    <a:pt x="2491406" y="23193"/>
                  </a:lnTo>
                  <a:lnTo>
                    <a:pt x="2466218" y="6221"/>
                  </a:lnTo>
                  <a:lnTo>
                    <a:pt x="2435352" y="0"/>
                  </a:lnTo>
                  <a:close/>
                </a:path>
              </a:pathLst>
            </a:custGeom>
            <a:solidFill>
              <a:srgbClr val="FFFF99"/>
            </a:solidFill>
          </p:spPr>
          <p:txBody>
            <a:bodyPr wrap="square" lIns="0" tIns="0" rIns="0" bIns="0" rtlCol="0"/>
            <a:lstStyle/>
            <a:p>
              <a:endParaRPr sz="1050"/>
            </a:p>
          </p:txBody>
        </p:sp>
        <p:sp>
          <p:nvSpPr>
            <p:cNvPr id="11" name="object 11"/>
            <p:cNvSpPr/>
            <p:nvPr/>
          </p:nvSpPr>
          <p:spPr>
            <a:xfrm>
              <a:off x="6176772" y="3000756"/>
              <a:ext cx="2514600" cy="850900"/>
            </a:xfrm>
            <a:custGeom>
              <a:avLst/>
              <a:gdLst/>
              <a:ahLst/>
              <a:cxnLst/>
              <a:rect l="l" t="t" r="r" b="b"/>
              <a:pathLst>
                <a:path w="2514600" h="850900">
                  <a:moveTo>
                    <a:pt x="0" y="79248"/>
                  </a:moveTo>
                  <a:lnTo>
                    <a:pt x="6221" y="48381"/>
                  </a:lnTo>
                  <a:lnTo>
                    <a:pt x="23193" y="23193"/>
                  </a:lnTo>
                  <a:lnTo>
                    <a:pt x="48381" y="6221"/>
                  </a:lnTo>
                  <a:lnTo>
                    <a:pt x="79248" y="0"/>
                  </a:lnTo>
                  <a:lnTo>
                    <a:pt x="419100" y="0"/>
                  </a:lnTo>
                  <a:lnTo>
                    <a:pt x="1047750" y="0"/>
                  </a:lnTo>
                  <a:lnTo>
                    <a:pt x="2435352" y="0"/>
                  </a:lnTo>
                  <a:lnTo>
                    <a:pt x="2466218" y="6221"/>
                  </a:lnTo>
                  <a:lnTo>
                    <a:pt x="2491406" y="23193"/>
                  </a:lnTo>
                  <a:lnTo>
                    <a:pt x="2508378" y="48381"/>
                  </a:lnTo>
                  <a:lnTo>
                    <a:pt x="2514600" y="79248"/>
                  </a:lnTo>
                  <a:lnTo>
                    <a:pt x="2514600" y="277368"/>
                  </a:lnTo>
                  <a:lnTo>
                    <a:pt x="2514600" y="396240"/>
                  </a:lnTo>
                  <a:lnTo>
                    <a:pt x="2508378" y="427106"/>
                  </a:lnTo>
                  <a:lnTo>
                    <a:pt x="2491406" y="452294"/>
                  </a:lnTo>
                  <a:lnTo>
                    <a:pt x="2466218" y="469266"/>
                  </a:lnTo>
                  <a:lnTo>
                    <a:pt x="2435352" y="475488"/>
                  </a:lnTo>
                  <a:lnTo>
                    <a:pt x="1047750" y="475488"/>
                  </a:lnTo>
                  <a:lnTo>
                    <a:pt x="1093470" y="850646"/>
                  </a:lnTo>
                  <a:lnTo>
                    <a:pt x="419100" y="475488"/>
                  </a:lnTo>
                  <a:lnTo>
                    <a:pt x="79248" y="475488"/>
                  </a:lnTo>
                  <a:lnTo>
                    <a:pt x="48381" y="469266"/>
                  </a:lnTo>
                  <a:lnTo>
                    <a:pt x="23193" y="452294"/>
                  </a:lnTo>
                  <a:lnTo>
                    <a:pt x="6221" y="427106"/>
                  </a:lnTo>
                  <a:lnTo>
                    <a:pt x="0" y="396240"/>
                  </a:lnTo>
                  <a:lnTo>
                    <a:pt x="0" y="277368"/>
                  </a:lnTo>
                  <a:lnTo>
                    <a:pt x="0" y="79248"/>
                  </a:lnTo>
                  <a:close/>
                </a:path>
              </a:pathLst>
            </a:custGeom>
            <a:ln w="9144">
              <a:solidFill>
                <a:srgbClr val="FFC000"/>
              </a:solidFill>
            </a:ln>
          </p:spPr>
          <p:txBody>
            <a:bodyPr wrap="square" lIns="0" tIns="0" rIns="0" bIns="0" rtlCol="0"/>
            <a:lstStyle/>
            <a:p>
              <a:endParaRPr sz="1050"/>
            </a:p>
          </p:txBody>
        </p:sp>
      </p:grpSp>
      <p:sp>
        <p:nvSpPr>
          <p:cNvPr id="12" name="object 12"/>
          <p:cNvSpPr txBox="1"/>
          <p:nvPr/>
        </p:nvSpPr>
        <p:spPr>
          <a:xfrm>
            <a:off x="5040106" y="2274044"/>
            <a:ext cx="1734026" cy="264014"/>
          </a:xfrm>
          <a:prstGeom prst="rect">
            <a:avLst/>
          </a:prstGeom>
        </p:spPr>
        <p:txBody>
          <a:bodyPr vert="horz" wrap="square" lIns="0" tIns="10001" rIns="0" bIns="0" rtlCol="0">
            <a:spAutoFit/>
          </a:bodyPr>
          <a:lstStyle/>
          <a:p>
            <a:pPr marL="9525" marR="3810">
              <a:spcBef>
                <a:spcPts val="79"/>
              </a:spcBef>
              <a:tabLst>
                <a:tab pos="298609" algn="l"/>
                <a:tab pos="864394" algn="l"/>
                <a:tab pos="1116806" algn="l"/>
                <a:tab pos="1507808" algn="l"/>
              </a:tabLst>
            </a:pPr>
            <a:r>
              <a:rPr sz="825" spc="4" dirty="0">
                <a:solidFill>
                  <a:srgbClr val="FF0000"/>
                </a:solidFill>
              </a:rPr>
              <a:t>T</a:t>
            </a:r>
            <a:r>
              <a:rPr sz="825" dirty="0">
                <a:solidFill>
                  <a:srgbClr val="FF0000"/>
                </a:solidFill>
              </a:rPr>
              <a:t>he	</a:t>
            </a:r>
            <a:r>
              <a:rPr sz="825" b="1" spc="-8" dirty="0">
                <a:solidFill>
                  <a:srgbClr val="FF0000"/>
                </a:solidFill>
              </a:rPr>
              <a:t>R</a:t>
            </a:r>
            <a:r>
              <a:rPr sz="825" b="1" dirty="0">
                <a:solidFill>
                  <a:srgbClr val="FF0000"/>
                </a:solidFill>
              </a:rPr>
              <a:t>e</a:t>
            </a:r>
            <a:r>
              <a:rPr sz="825" b="1" spc="-4" dirty="0">
                <a:solidFill>
                  <a:srgbClr val="FF0000"/>
                </a:solidFill>
              </a:rPr>
              <a:t>p</a:t>
            </a:r>
            <a:r>
              <a:rPr sz="825" b="1" dirty="0">
                <a:solidFill>
                  <a:srgbClr val="FF0000"/>
                </a:solidFill>
              </a:rPr>
              <a:t>o</a:t>
            </a:r>
            <a:r>
              <a:rPr sz="825" b="1" spc="-11" dirty="0">
                <a:solidFill>
                  <a:srgbClr val="FF0000"/>
                </a:solidFill>
              </a:rPr>
              <a:t>r</a:t>
            </a:r>
            <a:r>
              <a:rPr sz="825" b="1" dirty="0">
                <a:solidFill>
                  <a:srgbClr val="FF0000"/>
                </a:solidFill>
              </a:rPr>
              <a:t>ted	</a:t>
            </a:r>
            <a:r>
              <a:rPr sz="825" b="1" spc="4" dirty="0">
                <a:solidFill>
                  <a:srgbClr val="FF0000"/>
                </a:solidFill>
              </a:rPr>
              <a:t>O</a:t>
            </a:r>
            <a:r>
              <a:rPr sz="825" b="1" dirty="0">
                <a:solidFill>
                  <a:srgbClr val="FF0000"/>
                </a:solidFill>
              </a:rPr>
              <a:t>n	</a:t>
            </a:r>
            <a:r>
              <a:rPr sz="825" spc="-11" dirty="0">
                <a:solidFill>
                  <a:srgbClr val="FF0000"/>
                </a:solidFill>
              </a:rPr>
              <a:t>o</a:t>
            </a:r>
            <a:r>
              <a:rPr sz="825" dirty="0">
                <a:solidFill>
                  <a:srgbClr val="FF0000"/>
                </a:solidFill>
              </a:rPr>
              <a:t>pti</a:t>
            </a:r>
            <a:r>
              <a:rPr sz="825" spc="-4" dirty="0">
                <a:solidFill>
                  <a:srgbClr val="FF0000"/>
                </a:solidFill>
              </a:rPr>
              <a:t>o</a:t>
            </a:r>
            <a:r>
              <a:rPr sz="825" dirty="0">
                <a:solidFill>
                  <a:srgbClr val="FF0000"/>
                </a:solidFill>
              </a:rPr>
              <a:t>n	“</a:t>
            </a:r>
            <a:r>
              <a:rPr sz="825" b="1" dirty="0">
                <a:solidFill>
                  <a:srgbClr val="FF0000"/>
                </a:solidFill>
              </a:rPr>
              <a:t>F</a:t>
            </a:r>
            <a:r>
              <a:rPr sz="825" b="1" spc="-8" dirty="0">
                <a:solidFill>
                  <a:srgbClr val="FF0000"/>
                </a:solidFill>
              </a:rPr>
              <a:t>i</a:t>
            </a:r>
            <a:r>
              <a:rPr sz="825" b="1" dirty="0">
                <a:solidFill>
                  <a:srgbClr val="FF0000"/>
                </a:solidFill>
              </a:rPr>
              <a:t>le  </a:t>
            </a:r>
            <a:r>
              <a:rPr sz="825" b="1" spc="-4" dirty="0">
                <a:solidFill>
                  <a:srgbClr val="FF0000"/>
                </a:solidFill>
              </a:rPr>
              <a:t>Report”</a:t>
            </a:r>
            <a:r>
              <a:rPr sz="825" b="1" spc="-8" dirty="0">
                <a:solidFill>
                  <a:srgbClr val="FF0000"/>
                </a:solidFill>
              </a:rPr>
              <a:t> </a:t>
            </a:r>
            <a:r>
              <a:rPr sz="825" spc="-4" dirty="0">
                <a:solidFill>
                  <a:srgbClr val="FF0000"/>
                </a:solidFill>
              </a:rPr>
              <a:t>opens </a:t>
            </a:r>
            <a:r>
              <a:rPr sz="825" dirty="0">
                <a:solidFill>
                  <a:srgbClr val="FF0000"/>
                </a:solidFill>
              </a:rPr>
              <a:t>report</a:t>
            </a:r>
            <a:r>
              <a:rPr sz="825" spc="-26" dirty="0">
                <a:solidFill>
                  <a:srgbClr val="FF0000"/>
                </a:solidFill>
              </a:rPr>
              <a:t> </a:t>
            </a:r>
            <a:r>
              <a:rPr sz="825" spc="-4" dirty="0">
                <a:solidFill>
                  <a:srgbClr val="FF0000"/>
                </a:solidFill>
              </a:rPr>
              <a:t>(</a:t>
            </a:r>
            <a:r>
              <a:rPr sz="825" b="1" spc="-4" dirty="0">
                <a:solidFill>
                  <a:srgbClr val="FF0000"/>
                </a:solidFill>
              </a:rPr>
              <a:t>L31</a:t>
            </a:r>
            <a:r>
              <a:rPr sz="825" spc="-4" dirty="0">
                <a:solidFill>
                  <a:srgbClr val="FF0000"/>
                </a:solidFill>
              </a:rPr>
              <a:t>).</a:t>
            </a:r>
            <a:endParaRPr sz="825" dirty="0"/>
          </a:p>
        </p:txBody>
      </p:sp>
      <p:grpSp>
        <p:nvGrpSpPr>
          <p:cNvPr id="13" name="object 13"/>
          <p:cNvGrpSpPr/>
          <p:nvPr/>
        </p:nvGrpSpPr>
        <p:grpSpPr>
          <a:xfrm>
            <a:off x="5137642" y="3579733"/>
            <a:ext cx="1339691" cy="505778"/>
            <a:chOff x="5326189" y="4772977"/>
            <a:chExt cx="1786255" cy="674370"/>
          </a:xfrm>
        </p:grpSpPr>
        <p:sp>
          <p:nvSpPr>
            <p:cNvPr id="14" name="object 14"/>
            <p:cNvSpPr/>
            <p:nvPr/>
          </p:nvSpPr>
          <p:spPr>
            <a:xfrm>
              <a:off x="5330952" y="4777740"/>
              <a:ext cx="1776730" cy="664845"/>
            </a:xfrm>
            <a:custGeom>
              <a:avLst/>
              <a:gdLst/>
              <a:ahLst/>
              <a:cxnLst/>
              <a:rect l="l" t="t" r="r" b="b"/>
              <a:pathLst>
                <a:path w="1776729" h="664845">
                  <a:moveTo>
                    <a:pt x="1263903" y="0"/>
                  </a:moveTo>
                  <a:lnTo>
                    <a:pt x="110744" y="0"/>
                  </a:lnTo>
                  <a:lnTo>
                    <a:pt x="67615" y="8695"/>
                  </a:lnTo>
                  <a:lnTo>
                    <a:pt x="32416" y="32416"/>
                  </a:lnTo>
                  <a:lnTo>
                    <a:pt x="8695" y="67615"/>
                  </a:lnTo>
                  <a:lnTo>
                    <a:pt x="0" y="110743"/>
                  </a:lnTo>
                  <a:lnTo>
                    <a:pt x="0" y="553720"/>
                  </a:lnTo>
                  <a:lnTo>
                    <a:pt x="8695" y="596848"/>
                  </a:lnTo>
                  <a:lnTo>
                    <a:pt x="32416" y="632047"/>
                  </a:lnTo>
                  <a:lnTo>
                    <a:pt x="67615" y="655768"/>
                  </a:lnTo>
                  <a:lnTo>
                    <a:pt x="110744" y="664464"/>
                  </a:lnTo>
                  <a:lnTo>
                    <a:pt x="1263903" y="664464"/>
                  </a:lnTo>
                  <a:lnTo>
                    <a:pt x="1307032" y="655768"/>
                  </a:lnTo>
                  <a:lnTo>
                    <a:pt x="1342231" y="632047"/>
                  </a:lnTo>
                  <a:lnTo>
                    <a:pt x="1365952" y="596848"/>
                  </a:lnTo>
                  <a:lnTo>
                    <a:pt x="1374648" y="553720"/>
                  </a:lnTo>
                  <a:lnTo>
                    <a:pt x="1776602" y="414274"/>
                  </a:lnTo>
                  <a:lnTo>
                    <a:pt x="1374648" y="387604"/>
                  </a:lnTo>
                  <a:lnTo>
                    <a:pt x="1374648" y="110743"/>
                  </a:lnTo>
                  <a:lnTo>
                    <a:pt x="1365952" y="67615"/>
                  </a:lnTo>
                  <a:lnTo>
                    <a:pt x="1342231" y="32416"/>
                  </a:lnTo>
                  <a:lnTo>
                    <a:pt x="1307032" y="8695"/>
                  </a:lnTo>
                  <a:lnTo>
                    <a:pt x="1263903" y="0"/>
                  </a:lnTo>
                  <a:close/>
                </a:path>
              </a:pathLst>
            </a:custGeom>
            <a:solidFill>
              <a:srgbClr val="FFFF99"/>
            </a:solidFill>
          </p:spPr>
          <p:txBody>
            <a:bodyPr wrap="square" lIns="0" tIns="0" rIns="0" bIns="0" rtlCol="0"/>
            <a:lstStyle/>
            <a:p>
              <a:endParaRPr sz="1050"/>
            </a:p>
          </p:txBody>
        </p:sp>
        <p:sp>
          <p:nvSpPr>
            <p:cNvPr id="15" name="object 15"/>
            <p:cNvSpPr/>
            <p:nvPr/>
          </p:nvSpPr>
          <p:spPr>
            <a:xfrm>
              <a:off x="5330952" y="4777740"/>
              <a:ext cx="1776730" cy="664845"/>
            </a:xfrm>
            <a:custGeom>
              <a:avLst/>
              <a:gdLst/>
              <a:ahLst/>
              <a:cxnLst/>
              <a:rect l="l" t="t" r="r" b="b"/>
              <a:pathLst>
                <a:path w="1776729" h="664845">
                  <a:moveTo>
                    <a:pt x="0" y="110743"/>
                  </a:moveTo>
                  <a:lnTo>
                    <a:pt x="8695" y="67615"/>
                  </a:lnTo>
                  <a:lnTo>
                    <a:pt x="32416" y="32416"/>
                  </a:lnTo>
                  <a:lnTo>
                    <a:pt x="67615" y="8695"/>
                  </a:lnTo>
                  <a:lnTo>
                    <a:pt x="110744" y="0"/>
                  </a:lnTo>
                  <a:lnTo>
                    <a:pt x="801877" y="0"/>
                  </a:lnTo>
                  <a:lnTo>
                    <a:pt x="1145539" y="0"/>
                  </a:lnTo>
                  <a:lnTo>
                    <a:pt x="1263903" y="0"/>
                  </a:lnTo>
                  <a:lnTo>
                    <a:pt x="1307032" y="8695"/>
                  </a:lnTo>
                  <a:lnTo>
                    <a:pt x="1342231" y="32416"/>
                  </a:lnTo>
                  <a:lnTo>
                    <a:pt x="1365952" y="67615"/>
                  </a:lnTo>
                  <a:lnTo>
                    <a:pt x="1374648" y="110743"/>
                  </a:lnTo>
                  <a:lnTo>
                    <a:pt x="1374648" y="387604"/>
                  </a:lnTo>
                  <a:lnTo>
                    <a:pt x="1776602" y="414274"/>
                  </a:lnTo>
                  <a:lnTo>
                    <a:pt x="1374648" y="553720"/>
                  </a:lnTo>
                  <a:lnTo>
                    <a:pt x="1365952" y="596848"/>
                  </a:lnTo>
                  <a:lnTo>
                    <a:pt x="1342231" y="632047"/>
                  </a:lnTo>
                  <a:lnTo>
                    <a:pt x="1307032" y="655768"/>
                  </a:lnTo>
                  <a:lnTo>
                    <a:pt x="1263903" y="664464"/>
                  </a:lnTo>
                  <a:lnTo>
                    <a:pt x="1145539" y="664464"/>
                  </a:lnTo>
                  <a:lnTo>
                    <a:pt x="801877" y="664464"/>
                  </a:lnTo>
                  <a:lnTo>
                    <a:pt x="110744" y="664464"/>
                  </a:lnTo>
                  <a:lnTo>
                    <a:pt x="67615" y="655768"/>
                  </a:lnTo>
                  <a:lnTo>
                    <a:pt x="32416" y="632047"/>
                  </a:lnTo>
                  <a:lnTo>
                    <a:pt x="8695" y="596848"/>
                  </a:lnTo>
                  <a:lnTo>
                    <a:pt x="0" y="553720"/>
                  </a:lnTo>
                  <a:lnTo>
                    <a:pt x="0" y="387604"/>
                  </a:lnTo>
                  <a:lnTo>
                    <a:pt x="0" y="110743"/>
                  </a:lnTo>
                  <a:close/>
                </a:path>
              </a:pathLst>
            </a:custGeom>
            <a:ln w="9144">
              <a:solidFill>
                <a:srgbClr val="FFC000"/>
              </a:solidFill>
            </a:ln>
          </p:spPr>
          <p:txBody>
            <a:bodyPr wrap="square" lIns="0" tIns="0" rIns="0" bIns="0" rtlCol="0"/>
            <a:lstStyle/>
            <a:p>
              <a:endParaRPr sz="1050"/>
            </a:p>
          </p:txBody>
        </p:sp>
      </p:grpSp>
      <p:sp>
        <p:nvSpPr>
          <p:cNvPr id="16" name="object 16"/>
          <p:cNvSpPr txBox="1"/>
          <p:nvPr/>
        </p:nvSpPr>
        <p:spPr>
          <a:xfrm>
            <a:off x="5225224" y="3630263"/>
            <a:ext cx="855821" cy="390492"/>
          </a:xfrm>
          <a:prstGeom prst="rect">
            <a:avLst/>
          </a:prstGeom>
        </p:spPr>
        <p:txBody>
          <a:bodyPr vert="horz" wrap="square" lIns="0" tIns="9525" rIns="0" bIns="0" rtlCol="0">
            <a:spAutoFit/>
          </a:bodyPr>
          <a:lstStyle/>
          <a:p>
            <a:pPr marL="9525" marR="3810">
              <a:spcBef>
                <a:spcPts val="75"/>
              </a:spcBef>
            </a:pPr>
            <a:r>
              <a:rPr sz="825" b="1" spc="-4" dirty="0">
                <a:solidFill>
                  <a:srgbClr val="FF0000"/>
                </a:solidFill>
              </a:rPr>
              <a:t>Date </a:t>
            </a:r>
            <a:r>
              <a:rPr sz="825" spc="-4" dirty="0">
                <a:solidFill>
                  <a:srgbClr val="FF0000"/>
                </a:solidFill>
              </a:rPr>
              <a:t>indicates </a:t>
            </a:r>
            <a:r>
              <a:rPr sz="825" dirty="0">
                <a:solidFill>
                  <a:srgbClr val="FF0000"/>
                </a:solidFill>
              </a:rPr>
              <a:t> </a:t>
            </a:r>
            <a:r>
              <a:rPr sz="825" spc="-4" dirty="0">
                <a:solidFill>
                  <a:srgbClr val="FF0000"/>
                </a:solidFill>
              </a:rPr>
              <a:t>when</a:t>
            </a:r>
            <a:r>
              <a:rPr sz="825" spc="-15" dirty="0">
                <a:solidFill>
                  <a:srgbClr val="FF0000"/>
                </a:solidFill>
              </a:rPr>
              <a:t> </a:t>
            </a:r>
            <a:r>
              <a:rPr sz="825" dirty="0">
                <a:solidFill>
                  <a:srgbClr val="FF0000"/>
                </a:solidFill>
              </a:rPr>
              <a:t>a</a:t>
            </a:r>
            <a:r>
              <a:rPr sz="825" spc="-26" dirty="0">
                <a:solidFill>
                  <a:srgbClr val="FF0000"/>
                </a:solidFill>
              </a:rPr>
              <a:t> </a:t>
            </a:r>
            <a:r>
              <a:rPr sz="825" dirty="0">
                <a:solidFill>
                  <a:srgbClr val="FF0000"/>
                </a:solidFill>
              </a:rPr>
              <a:t>report</a:t>
            </a:r>
            <a:r>
              <a:rPr sz="825" spc="-49" dirty="0">
                <a:solidFill>
                  <a:srgbClr val="FF0000"/>
                </a:solidFill>
              </a:rPr>
              <a:t> </a:t>
            </a:r>
            <a:r>
              <a:rPr sz="825" dirty="0">
                <a:solidFill>
                  <a:srgbClr val="FF0000"/>
                </a:solidFill>
              </a:rPr>
              <a:t>has </a:t>
            </a:r>
            <a:r>
              <a:rPr sz="825" spc="-221" dirty="0">
                <a:solidFill>
                  <a:srgbClr val="FF0000"/>
                </a:solidFill>
              </a:rPr>
              <a:t> </a:t>
            </a:r>
            <a:r>
              <a:rPr sz="825" dirty="0">
                <a:solidFill>
                  <a:srgbClr val="FF0000"/>
                </a:solidFill>
              </a:rPr>
              <a:t>been</a:t>
            </a:r>
            <a:r>
              <a:rPr sz="825" spc="-19" dirty="0">
                <a:solidFill>
                  <a:srgbClr val="FF0000"/>
                </a:solidFill>
              </a:rPr>
              <a:t> </a:t>
            </a:r>
            <a:r>
              <a:rPr sz="825" spc="-4" dirty="0">
                <a:solidFill>
                  <a:srgbClr val="FF0000"/>
                </a:solidFill>
              </a:rPr>
              <a:t>submitted.</a:t>
            </a:r>
            <a:endParaRPr sz="825"/>
          </a:p>
        </p:txBody>
      </p:sp>
      <p:grpSp>
        <p:nvGrpSpPr>
          <p:cNvPr id="17" name="object 17"/>
          <p:cNvGrpSpPr/>
          <p:nvPr/>
        </p:nvGrpSpPr>
        <p:grpSpPr>
          <a:xfrm>
            <a:off x="4995196" y="601341"/>
            <a:ext cx="2025968" cy="3904774"/>
            <a:chOff x="6172009" y="1606105"/>
            <a:chExt cx="2701290" cy="5206365"/>
          </a:xfrm>
        </p:grpSpPr>
        <p:pic>
          <p:nvPicPr>
            <p:cNvPr id="18" name="object 18"/>
            <p:cNvPicPr/>
            <p:nvPr/>
          </p:nvPicPr>
          <p:blipFill>
            <a:blip r:embed="rId5" cstate="print"/>
            <a:stretch>
              <a:fillRect/>
            </a:stretch>
          </p:blipFill>
          <p:spPr>
            <a:xfrm>
              <a:off x="7199375" y="6446525"/>
              <a:ext cx="691883" cy="365810"/>
            </a:xfrm>
            <a:prstGeom prst="rect">
              <a:avLst/>
            </a:prstGeom>
          </p:spPr>
        </p:pic>
        <p:sp>
          <p:nvSpPr>
            <p:cNvPr id="19" name="object 19"/>
            <p:cNvSpPr/>
            <p:nvPr/>
          </p:nvSpPr>
          <p:spPr>
            <a:xfrm>
              <a:off x="7320533" y="6468655"/>
              <a:ext cx="533400" cy="217170"/>
            </a:xfrm>
            <a:custGeom>
              <a:avLst/>
              <a:gdLst/>
              <a:ahLst/>
              <a:cxnLst/>
              <a:rect l="l" t="t" r="r" b="b"/>
              <a:pathLst>
                <a:path w="533400" h="217170">
                  <a:moveTo>
                    <a:pt x="59436" y="144030"/>
                  </a:moveTo>
                  <a:lnTo>
                    <a:pt x="0" y="207416"/>
                  </a:lnTo>
                  <a:lnTo>
                    <a:pt x="86360" y="216941"/>
                  </a:lnTo>
                  <a:lnTo>
                    <a:pt x="79043" y="197129"/>
                  </a:lnTo>
                  <a:lnTo>
                    <a:pt x="65277" y="197129"/>
                  </a:lnTo>
                  <a:lnTo>
                    <a:pt x="56261" y="172821"/>
                  </a:lnTo>
                  <a:lnTo>
                    <a:pt x="68410" y="168333"/>
                  </a:lnTo>
                  <a:lnTo>
                    <a:pt x="59436" y="144030"/>
                  </a:lnTo>
                  <a:close/>
                </a:path>
                <a:path w="533400" h="217170">
                  <a:moveTo>
                    <a:pt x="68410" y="168333"/>
                  </a:moveTo>
                  <a:lnTo>
                    <a:pt x="56261" y="172821"/>
                  </a:lnTo>
                  <a:lnTo>
                    <a:pt x="65277" y="197129"/>
                  </a:lnTo>
                  <a:lnTo>
                    <a:pt x="77391" y="192654"/>
                  </a:lnTo>
                  <a:lnTo>
                    <a:pt x="68410" y="168333"/>
                  </a:lnTo>
                  <a:close/>
                </a:path>
                <a:path w="533400" h="217170">
                  <a:moveTo>
                    <a:pt x="77391" y="192654"/>
                  </a:moveTo>
                  <a:lnTo>
                    <a:pt x="65277" y="197129"/>
                  </a:lnTo>
                  <a:lnTo>
                    <a:pt x="79043" y="197129"/>
                  </a:lnTo>
                  <a:lnTo>
                    <a:pt x="77391" y="192654"/>
                  </a:lnTo>
                  <a:close/>
                </a:path>
                <a:path w="533400" h="217170">
                  <a:moveTo>
                    <a:pt x="524129" y="0"/>
                  </a:moveTo>
                  <a:lnTo>
                    <a:pt x="68410" y="168333"/>
                  </a:lnTo>
                  <a:lnTo>
                    <a:pt x="77391" y="192654"/>
                  </a:lnTo>
                  <a:lnTo>
                    <a:pt x="533146" y="24307"/>
                  </a:lnTo>
                  <a:lnTo>
                    <a:pt x="524129" y="0"/>
                  </a:lnTo>
                  <a:close/>
                </a:path>
              </a:pathLst>
            </a:custGeom>
            <a:solidFill>
              <a:srgbClr val="0066A0"/>
            </a:solidFill>
          </p:spPr>
          <p:txBody>
            <a:bodyPr wrap="square" lIns="0" tIns="0" rIns="0" bIns="0" rtlCol="0"/>
            <a:lstStyle/>
            <a:p>
              <a:endParaRPr sz="1050"/>
            </a:p>
          </p:txBody>
        </p:sp>
        <p:pic>
          <p:nvPicPr>
            <p:cNvPr id="20" name="object 20"/>
            <p:cNvPicPr/>
            <p:nvPr/>
          </p:nvPicPr>
          <p:blipFill>
            <a:blip r:embed="rId6" cstate="print"/>
            <a:stretch>
              <a:fillRect/>
            </a:stretch>
          </p:blipFill>
          <p:spPr>
            <a:xfrm>
              <a:off x="8157971" y="2398775"/>
              <a:ext cx="714755" cy="192024"/>
            </a:xfrm>
            <a:prstGeom prst="rect">
              <a:avLst/>
            </a:prstGeom>
          </p:spPr>
        </p:pic>
        <p:sp>
          <p:nvSpPr>
            <p:cNvPr id="21" name="object 21"/>
            <p:cNvSpPr/>
            <p:nvPr/>
          </p:nvSpPr>
          <p:spPr>
            <a:xfrm>
              <a:off x="6176771" y="1610867"/>
              <a:ext cx="1905635" cy="853440"/>
            </a:xfrm>
            <a:custGeom>
              <a:avLst/>
              <a:gdLst/>
              <a:ahLst/>
              <a:cxnLst/>
              <a:rect l="l" t="t" r="r" b="b"/>
              <a:pathLst>
                <a:path w="1905634" h="853439">
                  <a:moveTo>
                    <a:pt x="881887" y="0"/>
                  </a:moveTo>
                  <a:lnTo>
                    <a:pt x="142239" y="0"/>
                  </a:lnTo>
                  <a:lnTo>
                    <a:pt x="97259" y="7246"/>
                  </a:lnTo>
                  <a:lnTo>
                    <a:pt x="58210" y="27427"/>
                  </a:lnTo>
                  <a:lnTo>
                    <a:pt x="27427" y="58210"/>
                  </a:lnTo>
                  <a:lnTo>
                    <a:pt x="7246" y="97259"/>
                  </a:lnTo>
                  <a:lnTo>
                    <a:pt x="0" y="142240"/>
                  </a:lnTo>
                  <a:lnTo>
                    <a:pt x="0" y="711200"/>
                  </a:lnTo>
                  <a:lnTo>
                    <a:pt x="7246" y="756180"/>
                  </a:lnTo>
                  <a:lnTo>
                    <a:pt x="27427" y="795229"/>
                  </a:lnTo>
                  <a:lnTo>
                    <a:pt x="58210" y="826012"/>
                  </a:lnTo>
                  <a:lnTo>
                    <a:pt x="97259" y="846193"/>
                  </a:lnTo>
                  <a:lnTo>
                    <a:pt x="142239" y="853440"/>
                  </a:lnTo>
                  <a:lnTo>
                    <a:pt x="881887" y="853440"/>
                  </a:lnTo>
                  <a:lnTo>
                    <a:pt x="926868" y="846193"/>
                  </a:lnTo>
                  <a:lnTo>
                    <a:pt x="965917" y="826012"/>
                  </a:lnTo>
                  <a:lnTo>
                    <a:pt x="996700" y="795229"/>
                  </a:lnTo>
                  <a:lnTo>
                    <a:pt x="1016881" y="756180"/>
                  </a:lnTo>
                  <a:lnTo>
                    <a:pt x="1024127" y="711200"/>
                  </a:lnTo>
                  <a:lnTo>
                    <a:pt x="1652792" y="711200"/>
                  </a:lnTo>
                  <a:lnTo>
                    <a:pt x="1024127" y="497840"/>
                  </a:lnTo>
                  <a:lnTo>
                    <a:pt x="1024127" y="142240"/>
                  </a:lnTo>
                  <a:lnTo>
                    <a:pt x="1016881" y="97259"/>
                  </a:lnTo>
                  <a:lnTo>
                    <a:pt x="996700" y="58210"/>
                  </a:lnTo>
                  <a:lnTo>
                    <a:pt x="965917" y="27427"/>
                  </a:lnTo>
                  <a:lnTo>
                    <a:pt x="926868" y="7246"/>
                  </a:lnTo>
                  <a:lnTo>
                    <a:pt x="881887" y="0"/>
                  </a:lnTo>
                  <a:close/>
                </a:path>
                <a:path w="1905634" h="853439">
                  <a:moveTo>
                    <a:pt x="1652792" y="711200"/>
                  </a:moveTo>
                  <a:lnTo>
                    <a:pt x="1024127" y="711200"/>
                  </a:lnTo>
                  <a:lnTo>
                    <a:pt x="1905380" y="796925"/>
                  </a:lnTo>
                  <a:lnTo>
                    <a:pt x="1652792" y="711200"/>
                  </a:lnTo>
                  <a:close/>
                </a:path>
              </a:pathLst>
            </a:custGeom>
            <a:solidFill>
              <a:srgbClr val="FFFF99"/>
            </a:solidFill>
          </p:spPr>
          <p:txBody>
            <a:bodyPr wrap="square" lIns="0" tIns="0" rIns="0" bIns="0" rtlCol="0"/>
            <a:lstStyle/>
            <a:p>
              <a:endParaRPr sz="1050"/>
            </a:p>
          </p:txBody>
        </p:sp>
        <p:sp>
          <p:nvSpPr>
            <p:cNvPr id="22" name="object 22"/>
            <p:cNvSpPr/>
            <p:nvPr/>
          </p:nvSpPr>
          <p:spPr>
            <a:xfrm>
              <a:off x="6176771" y="1610867"/>
              <a:ext cx="1905635" cy="853440"/>
            </a:xfrm>
            <a:custGeom>
              <a:avLst/>
              <a:gdLst/>
              <a:ahLst/>
              <a:cxnLst/>
              <a:rect l="l" t="t" r="r" b="b"/>
              <a:pathLst>
                <a:path w="1905634" h="853439">
                  <a:moveTo>
                    <a:pt x="0" y="142240"/>
                  </a:moveTo>
                  <a:lnTo>
                    <a:pt x="7246" y="97259"/>
                  </a:lnTo>
                  <a:lnTo>
                    <a:pt x="27427" y="58210"/>
                  </a:lnTo>
                  <a:lnTo>
                    <a:pt x="58210" y="27427"/>
                  </a:lnTo>
                  <a:lnTo>
                    <a:pt x="97259" y="7246"/>
                  </a:lnTo>
                  <a:lnTo>
                    <a:pt x="142239" y="0"/>
                  </a:lnTo>
                  <a:lnTo>
                    <a:pt x="597407" y="0"/>
                  </a:lnTo>
                  <a:lnTo>
                    <a:pt x="853439" y="0"/>
                  </a:lnTo>
                  <a:lnTo>
                    <a:pt x="881887" y="0"/>
                  </a:lnTo>
                  <a:lnTo>
                    <a:pt x="926868" y="7246"/>
                  </a:lnTo>
                  <a:lnTo>
                    <a:pt x="965917" y="27427"/>
                  </a:lnTo>
                  <a:lnTo>
                    <a:pt x="996700" y="58210"/>
                  </a:lnTo>
                  <a:lnTo>
                    <a:pt x="1016881" y="97259"/>
                  </a:lnTo>
                  <a:lnTo>
                    <a:pt x="1024127" y="142240"/>
                  </a:lnTo>
                  <a:lnTo>
                    <a:pt x="1024127" y="497840"/>
                  </a:lnTo>
                  <a:lnTo>
                    <a:pt x="1905380" y="796925"/>
                  </a:lnTo>
                  <a:lnTo>
                    <a:pt x="1024127" y="711200"/>
                  </a:lnTo>
                  <a:lnTo>
                    <a:pt x="1016881" y="756180"/>
                  </a:lnTo>
                  <a:lnTo>
                    <a:pt x="996700" y="795229"/>
                  </a:lnTo>
                  <a:lnTo>
                    <a:pt x="965917" y="826012"/>
                  </a:lnTo>
                  <a:lnTo>
                    <a:pt x="926868" y="846193"/>
                  </a:lnTo>
                  <a:lnTo>
                    <a:pt x="881887" y="853440"/>
                  </a:lnTo>
                  <a:lnTo>
                    <a:pt x="853439" y="853440"/>
                  </a:lnTo>
                  <a:lnTo>
                    <a:pt x="597407" y="853440"/>
                  </a:lnTo>
                  <a:lnTo>
                    <a:pt x="142239" y="853440"/>
                  </a:lnTo>
                  <a:lnTo>
                    <a:pt x="97259" y="846193"/>
                  </a:lnTo>
                  <a:lnTo>
                    <a:pt x="58210" y="826012"/>
                  </a:lnTo>
                  <a:lnTo>
                    <a:pt x="27427" y="795229"/>
                  </a:lnTo>
                  <a:lnTo>
                    <a:pt x="7246" y="756180"/>
                  </a:lnTo>
                  <a:lnTo>
                    <a:pt x="0" y="711200"/>
                  </a:lnTo>
                  <a:lnTo>
                    <a:pt x="0" y="497840"/>
                  </a:lnTo>
                  <a:lnTo>
                    <a:pt x="0" y="142240"/>
                  </a:lnTo>
                  <a:close/>
                </a:path>
              </a:pathLst>
            </a:custGeom>
            <a:ln w="9144">
              <a:solidFill>
                <a:srgbClr val="FFC000"/>
              </a:solidFill>
            </a:ln>
          </p:spPr>
          <p:txBody>
            <a:bodyPr wrap="square" lIns="0" tIns="0" rIns="0" bIns="0" rtlCol="0"/>
            <a:lstStyle/>
            <a:p>
              <a:endParaRPr sz="1050"/>
            </a:p>
          </p:txBody>
        </p:sp>
      </p:grpSp>
      <p:sp>
        <p:nvSpPr>
          <p:cNvPr id="23" name="object 23"/>
          <p:cNvSpPr txBox="1"/>
          <p:nvPr/>
        </p:nvSpPr>
        <p:spPr>
          <a:xfrm>
            <a:off x="5117443" y="700010"/>
            <a:ext cx="583883" cy="517930"/>
          </a:xfrm>
          <a:prstGeom prst="rect">
            <a:avLst/>
          </a:prstGeom>
        </p:spPr>
        <p:txBody>
          <a:bodyPr vert="horz" wrap="square" lIns="0" tIns="10001" rIns="0" bIns="0" rtlCol="0">
            <a:spAutoFit/>
          </a:bodyPr>
          <a:lstStyle/>
          <a:p>
            <a:pPr marL="9525" marR="3810">
              <a:spcBef>
                <a:spcPts val="79"/>
              </a:spcBef>
            </a:pPr>
            <a:r>
              <a:rPr sz="825" dirty="0">
                <a:solidFill>
                  <a:srgbClr val="FF0000"/>
                </a:solidFill>
              </a:rPr>
              <a:t>You</a:t>
            </a:r>
            <a:r>
              <a:rPr sz="825" spc="49" dirty="0">
                <a:solidFill>
                  <a:srgbClr val="FF0000"/>
                </a:solidFill>
              </a:rPr>
              <a:t> </a:t>
            </a:r>
            <a:r>
              <a:rPr sz="825" dirty="0">
                <a:solidFill>
                  <a:srgbClr val="FF0000"/>
                </a:solidFill>
              </a:rPr>
              <a:t>must </a:t>
            </a:r>
            <a:r>
              <a:rPr sz="825" spc="4" dirty="0">
                <a:solidFill>
                  <a:srgbClr val="FF0000"/>
                </a:solidFill>
              </a:rPr>
              <a:t> </a:t>
            </a:r>
            <a:r>
              <a:rPr sz="825" dirty="0">
                <a:solidFill>
                  <a:srgbClr val="FF0000"/>
                </a:solidFill>
              </a:rPr>
              <a:t>be</a:t>
            </a:r>
            <a:r>
              <a:rPr sz="825" spc="-41" dirty="0">
                <a:solidFill>
                  <a:srgbClr val="FF0000"/>
                </a:solidFill>
              </a:rPr>
              <a:t> </a:t>
            </a:r>
            <a:r>
              <a:rPr sz="825" dirty="0">
                <a:solidFill>
                  <a:srgbClr val="FF0000"/>
                </a:solidFill>
              </a:rPr>
              <a:t>signed</a:t>
            </a:r>
            <a:r>
              <a:rPr sz="825" spc="-41" dirty="0">
                <a:solidFill>
                  <a:srgbClr val="FF0000"/>
                </a:solidFill>
              </a:rPr>
              <a:t> </a:t>
            </a:r>
            <a:r>
              <a:rPr sz="825" spc="-4" dirty="0">
                <a:solidFill>
                  <a:srgbClr val="FF0000"/>
                </a:solidFill>
              </a:rPr>
              <a:t>in </a:t>
            </a:r>
            <a:r>
              <a:rPr sz="825" spc="-217" dirty="0">
                <a:solidFill>
                  <a:srgbClr val="FF0000"/>
                </a:solidFill>
              </a:rPr>
              <a:t> </a:t>
            </a:r>
            <a:r>
              <a:rPr sz="825" dirty="0">
                <a:solidFill>
                  <a:srgbClr val="FF0000"/>
                </a:solidFill>
              </a:rPr>
              <a:t>to </a:t>
            </a:r>
            <a:r>
              <a:rPr sz="825" spc="-4" dirty="0">
                <a:solidFill>
                  <a:srgbClr val="FF0000"/>
                </a:solidFill>
              </a:rPr>
              <a:t>file </a:t>
            </a:r>
            <a:r>
              <a:rPr sz="825" dirty="0">
                <a:solidFill>
                  <a:srgbClr val="FF0000"/>
                </a:solidFill>
              </a:rPr>
              <a:t>a </a:t>
            </a:r>
            <a:r>
              <a:rPr sz="825" spc="4" dirty="0">
                <a:solidFill>
                  <a:srgbClr val="FF0000"/>
                </a:solidFill>
              </a:rPr>
              <a:t> </a:t>
            </a:r>
            <a:r>
              <a:rPr sz="825" dirty="0">
                <a:solidFill>
                  <a:srgbClr val="FF0000"/>
                </a:solidFill>
              </a:rPr>
              <a:t>report.</a:t>
            </a:r>
            <a:endParaRPr sz="825" dirty="0"/>
          </a:p>
        </p:txBody>
      </p:sp>
      <p:grpSp>
        <p:nvGrpSpPr>
          <p:cNvPr id="24" name="object 24"/>
          <p:cNvGrpSpPr/>
          <p:nvPr/>
        </p:nvGrpSpPr>
        <p:grpSpPr>
          <a:xfrm>
            <a:off x="1428750" y="1692783"/>
            <a:ext cx="4251960" cy="1243965"/>
            <a:chOff x="381000" y="2257044"/>
            <a:chExt cx="5669280" cy="1658620"/>
          </a:xfrm>
        </p:grpSpPr>
        <p:pic>
          <p:nvPicPr>
            <p:cNvPr id="25" name="object 25"/>
            <p:cNvPicPr/>
            <p:nvPr/>
          </p:nvPicPr>
          <p:blipFill>
            <a:blip r:embed="rId7" cstate="print"/>
            <a:stretch>
              <a:fillRect/>
            </a:stretch>
          </p:blipFill>
          <p:spPr>
            <a:xfrm>
              <a:off x="381000" y="3124200"/>
              <a:ext cx="1280160" cy="790956"/>
            </a:xfrm>
            <a:prstGeom prst="rect">
              <a:avLst/>
            </a:prstGeom>
          </p:spPr>
        </p:pic>
        <p:pic>
          <p:nvPicPr>
            <p:cNvPr id="26" name="object 26"/>
            <p:cNvPicPr/>
            <p:nvPr/>
          </p:nvPicPr>
          <p:blipFill>
            <a:blip r:embed="rId8" cstate="print"/>
            <a:stretch>
              <a:fillRect/>
            </a:stretch>
          </p:blipFill>
          <p:spPr>
            <a:xfrm>
              <a:off x="472439" y="2385060"/>
              <a:ext cx="5577840" cy="196596"/>
            </a:xfrm>
            <a:prstGeom prst="rect">
              <a:avLst/>
            </a:prstGeom>
          </p:spPr>
        </p:pic>
        <p:sp>
          <p:nvSpPr>
            <p:cNvPr id="27" name="object 27"/>
            <p:cNvSpPr/>
            <p:nvPr/>
          </p:nvSpPr>
          <p:spPr>
            <a:xfrm>
              <a:off x="1828800" y="2286000"/>
              <a:ext cx="2133600" cy="457200"/>
            </a:xfrm>
            <a:custGeom>
              <a:avLst/>
              <a:gdLst/>
              <a:ahLst/>
              <a:cxnLst/>
              <a:rect l="l" t="t" r="r" b="b"/>
              <a:pathLst>
                <a:path w="2133600" h="457200">
                  <a:moveTo>
                    <a:pt x="0" y="457200"/>
                  </a:moveTo>
                  <a:lnTo>
                    <a:pt x="2133600" y="457200"/>
                  </a:lnTo>
                  <a:lnTo>
                    <a:pt x="2133600" y="0"/>
                  </a:lnTo>
                  <a:lnTo>
                    <a:pt x="0" y="0"/>
                  </a:lnTo>
                  <a:lnTo>
                    <a:pt x="0" y="457200"/>
                  </a:lnTo>
                  <a:close/>
                </a:path>
              </a:pathLst>
            </a:custGeom>
            <a:ln w="57912">
              <a:solidFill>
                <a:srgbClr val="FF0000"/>
              </a:solidFill>
            </a:ln>
          </p:spPr>
          <p:txBody>
            <a:bodyPr wrap="square" lIns="0" tIns="0" rIns="0" bIns="0" rtlCol="0"/>
            <a:lstStyle/>
            <a:p>
              <a:endParaRPr sz="105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93018" y="353712"/>
            <a:ext cx="1314450" cy="800100"/>
          </a:xfrm>
          <a:prstGeom prst="rect">
            <a:avLst/>
          </a:prstGeom>
        </p:spPr>
      </p:pic>
      <p:sp>
        <p:nvSpPr>
          <p:cNvPr id="4" name="object 4"/>
          <p:cNvSpPr txBox="1"/>
          <p:nvPr/>
        </p:nvSpPr>
        <p:spPr>
          <a:xfrm>
            <a:off x="2610146" y="2768778"/>
            <a:ext cx="4394644" cy="286617"/>
          </a:xfrm>
          <a:prstGeom prst="rect">
            <a:avLst/>
          </a:prstGeom>
        </p:spPr>
        <p:txBody>
          <a:bodyPr vert="horz" wrap="square" lIns="0" tIns="9525" rIns="0" bIns="0" rtlCol="0">
            <a:spAutoFit/>
          </a:bodyPr>
          <a:lstStyle/>
          <a:p>
            <a:pPr marL="9525">
              <a:spcBef>
                <a:spcPts val="75"/>
              </a:spcBef>
            </a:pPr>
            <a:r>
              <a:rPr lang="en-US" sz="1800" dirty="0">
                <a:latin typeface="Arial MT"/>
                <a:cs typeface="Arial MT"/>
              </a:rPr>
              <a:t>Student Branch Annual Plan Reporting</a:t>
            </a:r>
            <a:endParaRPr sz="1800" dirty="0">
              <a:latin typeface="Arial MT"/>
              <a:cs typeface="Arial MT"/>
            </a:endParaRPr>
          </a:p>
        </p:txBody>
      </p:sp>
      <p:pic>
        <p:nvPicPr>
          <p:cNvPr id="5" name="object 5"/>
          <p:cNvPicPr/>
          <p:nvPr/>
        </p:nvPicPr>
        <p:blipFill>
          <a:blip r:embed="rId3" cstate="print"/>
          <a:stretch>
            <a:fillRect/>
          </a:stretch>
        </p:blipFill>
        <p:spPr>
          <a:xfrm>
            <a:off x="3436000" y="2286581"/>
            <a:ext cx="1428486" cy="285169"/>
          </a:xfrm>
          <a:prstGeom prst="rect">
            <a:avLst/>
          </a:prstGeom>
        </p:spPr>
      </p:pic>
    </p:spTree>
    <p:extLst>
      <p:ext uri="{BB962C8B-B14F-4D97-AF65-F5344CB8AC3E}">
        <p14:creationId xmlns:p14="http://schemas.microsoft.com/office/powerpoint/2010/main" val="582288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6258" y="270226"/>
            <a:ext cx="3434885" cy="515365"/>
          </a:xfrm>
          <a:prstGeom prst="rect">
            <a:avLst/>
          </a:prstGeom>
        </p:spPr>
        <p:txBody>
          <a:bodyPr spcFirstLastPara="1" vert="horz" wrap="square" lIns="0" tIns="10001" rIns="0" bIns="0" rtlCol="0" anchor="t" anchorCtr="0">
            <a:spAutoFit/>
          </a:bodyPr>
          <a:lstStyle/>
          <a:p>
            <a:pPr marL="9525">
              <a:spcBef>
                <a:spcPts val="79"/>
              </a:spcBef>
            </a:pPr>
            <a:r>
              <a:rPr spc="-4" dirty="0"/>
              <a:t>Sign</a:t>
            </a:r>
            <a:r>
              <a:rPr spc="-60" dirty="0"/>
              <a:t> </a:t>
            </a:r>
            <a:r>
              <a:rPr dirty="0"/>
              <a:t>In</a:t>
            </a:r>
          </a:p>
        </p:txBody>
      </p:sp>
      <p:grpSp>
        <p:nvGrpSpPr>
          <p:cNvPr id="3" name="object 3"/>
          <p:cNvGrpSpPr/>
          <p:nvPr/>
        </p:nvGrpSpPr>
        <p:grpSpPr>
          <a:xfrm>
            <a:off x="1082040" y="1544717"/>
            <a:ext cx="6789420" cy="2054066"/>
            <a:chOff x="0" y="1207008"/>
            <a:chExt cx="9052560" cy="2738755"/>
          </a:xfrm>
        </p:grpSpPr>
        <p:pic>
          <p:nvPicPr>
            <p:cNvPr id="4" name="object 4"/>
            <p:cNvPicPr/>
            <p:nvPr/>
          </p:nvPicPr>
          <p:blipFill>
            <a:blip r:embed="rId2" cstate="print"/>
            <a:stretch>
              <a:fillRect/>
            </a:stretch>
          </p:blipFill>
          <p:spPr>
            <a:xfrm>
              <a:off x="7129253" y="2046556"/>
              <a:ext cx="748307" cy="215235"/>
            </a:xfrm>
            <a:prstGeom prst="rect">
              <a:avLst/>
            </a:prstGeom>
          </p:spPr>
        </p:pic>
        <p:sp>
          <p:nvSpPr>
            <p:cNvPr id="5" name="object 5"/>
            <p:cNvSpPr/>
            <p:nvPr/>
          </p:nvSpPr>
          <p:spPr>
            <a:xfrm>
              <a:off x="7162800" y="2057400"/>
              <a:ext cx="685800" cy="152400"/>
            </a:xfrm>
            <a:custGeom>
              <a:avLst/>
              <a:gdLst/>
              <a:ahLst/>
              <a:cxnLst/>
              <a:rect l="l" t="t" r="r" b="b"/>
              <a:pathLst>
                <a:path w="685800" h="152400">
                  <a:moveTo>
                    <a:pt x="685800" y="0"/>
                  </a:moveTo>
                  <a:lnTo>
                    <a:pt x="0" y="0"/>
                  </a:lnTo>
                  <a:lnTo>
                    <a:pt x="0" y="152400"/>
                  </a:lnTo>
                  <a:lnTo>
                    <a:pt x="685800" y="152400"/>
                  </a:lnTo>
                  <a:lnTo>
                    <a:pt x="685800" y="0"/>
                  </a:lnTo>
                  <a:close/>
                </a:path>
              </a:pathLst>
            </a:custGeom>
            <a:solidFill>
              <a:srgbClr val="FFFFFF"/>
            </a:solidFill>
          </p:spPr>
          <p:txBody>
            <a:bodyPr wrap="square" lIns="0" tIns="0" rIns="0" bIns="0" rtlCol="0"/>
            <a:lstStyle/>
            <a:p>
              <a:endParaRPr sz="1050"/>
            </a:p>
          </p:txBody>
        </p:sp>
        <p:pic>
          <p:nvPicPr>
            <p:cNvPr id="6" name="object 6"/>
            <p:cNvPicPr/>
            <p:nvPr/>
          </p:nvPicPr>
          <p:blipFill>
            <a:blip r:embed="rId3" cstate="print"/>
            <a:stretch>
              <a:fillRect/>
            </a:stretch>
          </p:blipFill>
          <p:spPr>
            <a:xfrm>
              <a:off x="0" y="1491996"/>
              <a:ext cx="9052560" cy="2453640"/>
            </a:xfrm>
            <a:prstGeom prst="rect">
              <a:avLst/>
            </a:prstGeom>
          </p:spPr>
        </p:pic>
        <p:sp>
          <p:nvSpPr>
            <p:cNvPr id="7" name="object 7"/>
            <p:cNvSpPr/>
            <p:nvPr/>
          </p:nvSpPr>
          <p:spPr>
            <a:xfrm>
              <a:off x="6019800" y="1211580"/>
              <a:ext cx="2018664" cy="1544320"/>
            </a:xfrm>
            <a:custGeom>
              <a:avLst/>
              <a:gdLst/>
              <a:ahLst/>
              <a:cxnLst/>
              <a:rect l="l" t="t" r="r" b="b"/>
              <a:pathLst>
                <a:path w="2018665" h="1544320">
                  <a:moveTo>
                    <a:pt x="853440" y="0"/>
                  </a:moveTo>
                  <a:lnTo>
                    <a:pt x="170687" y="0"/>
                  </a:lnTo>
                  <a:lnTo>
                    <a:pt x="125324" y="6099"/>
                  </a:lnTo>
                  <a:lnTo>
                    <a:pt x="84553" y="23311"/>
                  </a:lnTo>
                  <a:lnTo>
                    <a:pt x="50006" y="50006"/>
                  </a:lnTo>
                  <a:lnTo>
                    <a:pt x="23311" y="84553"/>
                  </a:lnTo>
                  <a:lnTo>
                    <a:pt x="6099" y="125324"/>
                  </a:lnTo>
                  <a:lnTo>
                    <a:pt x="0" y="170687"/>
                  </a:lnTo>
                  <a:lnTo>
                    <a:pt x="0" y="1373124"/>
                  </a:lnTo>
                  <a:lnTo>
                    <a:pt x="6099" y="1418487"/>
                  </a:lnTo>
                  <a:lnTo>
                    <a:pt x="23311" y="1459258"/>
                  </a:lnTo>
                  <a:lnTo>
                    <a:pt x="50006" y="1493805"/>
                  </a:lnTo>
                  <a:lnTo>
                    <a:pt x="84553" y="1520500"/>
                  </a:lnTo>
                  <a:lnTo>
                    <a:pt x="125324" y="1537712"/>
                  </a:lnTo>
                  <a:lnTo>
                    <a:pt x="170687" y="1543812"/>
                  </a:lnTo>
                  <a:lnTo>
                    <a:pt x="853440" y="1543812"/>
                  </a:lnTo>
                  <a:lnTo>
                    <a:pt x="898803" y="1537712"/>
                  </a:lnTo>
                  <a:lnTo>
                    <a:pt x="939574" y="1520500"/>
                  </a:lnTo>
                  <a:lnTo>
                    <a:pt x="974121" y="1493805"/>
                  </a:lnTo>
                  <a:lnTo>
                    <a:pt x="1000816" y="1459258"/>
                  </a:lnTo>
                  <a:lnTo>
                    <a:pt x="1018028" y="1418487"/>
                  </a:lnTo>
                  <a:lnTo>
                    <a:pt x="1024127" y="1373124"/>
                  </a:lnTo>
                  <a:lnTo>
                    <a:pt x="1024127" y="643255"/>
                  </a:lnTo>
                  <a:lnTo>
                    <a:pt x="2018538" y="630555"/>
                  </a:lnTo>
                  <a:lnTo>
                    <a:pt x="1024127" y="257302"/>
                  </a:lnTo>
                  <a:lnTo>
                    <a:pt x="1024127" y="170687"/>
                  </a:lnTo>
                  <a:lnTo>
                    <a:pt x="1018028" y="125324"/>
                  </a:lnTo>
                  <a:lnTo>
                    <a:pt x="1000816" y="84553"/>
                  </a:lnTo>
                  <a:lnTo>
                    <a:pt x="974121" y="50006"/>
                  </a:lnTo>
                  <a:lnTo>
                    <a:pt x="939574" y="23311"/>
                  </a:lnTo>
                  <a:lnTo>
                    <a:pt x="898803" y="6099"/>
                  </a:lnTo>
                  <a:lnTo>
                    <a:pt x="853440" y="0"/>
                  </a:lnTo>
                  <a:close/>
                </a:path>
              </a:pathLst>
            </a:custGeom>
            <a:solidFill>
              <a:srgbClr val="FFFF99"/>
            </a:solidFill>
          </p:spPr>
          <p:txBody>
            <a:bodyPr wrap="square" lIns="0" tIns="0" rIns="0" bIns="0" rtlCol="0"/>
            <a:lstStyle/>
            <a:p>
              <a:endParaRPr sz="1050"/>
            </a:p>
          </p:txBody>
        </p:sp>
        <p:sp>
          <p:nvSpPr>
            <p:cNvPr id="8" name="object 8"/>
            <p:cNvSpPr/>
            <p:nvPr/>
          </p:nvSpPr>
          <p:spPr>
            <a:xfrm>
              <a:off x="6019800" y="1211580"/>
              <a:ext cx="2018664" cy="1544320"/>
            </a:xfrm>
            <a:custGeom>
              <a:avLst/>
              <a:gdLst/>
              <a:ahLst/>
              <a:cxnLst/>
              <a:rect l="l" t="t" r="r" b="b"/>
              <a:pathLst>
                <a:path w="2018665" h="1544320">
                  <a:moveTo>
                    <a:pt x="0" y="170687"/>
                  </a:moveTo>
                  <a:lnTo>
                    <a:pt x="6099" y="125324"/>
                  </a:lnTo>
                  <a:lnTo>
                    <a:pt x="23311" y="84553"/>
                  </a:lnTo>
                  <a:lnTo>
                    <a:pt x="50006" y="50006"/>
                  </a:lnTo>
                  <a:lnTo>
                    <a:pt x="84553" y="23311"/>
                  </a:lnTo>
                  <a:lnTo>
                    <a:pt x="125324" y="6099"/>
                  </a:lnTo>
                  <a:lnTo>
                    <a:pt x="170687" y="0"/>
                  </a:lnTo>
                  <a:lnTo>
                    <a:pt x="597407" y="0"/>
                  </a:lnTo>
                  <a:lnTo>
                    <a:pt x="853440" y="0"/>
                  </a:lnTo>
                  <a:lnTo>
                    <a:pt x="898803" y="6099"/>
                  </a:lnTo>
                  <a:lnTo>
                    <a:pt x="939574" y="23311"/>
                  </a:lnTo>
                  <a:lnTo>
                    <a:pt x="974121" y="50006"/>
                  </a:lnTo>
                  <a:lnTo>
                    <a:pt x="1000816" y="84553"/>
                  </a:lnTo>
                  <a:lnTo>
                    <a:pt x="1018028" y="125324"/>
                  </a:lnTo>
                  <a:lnTo>
                    <a:pt x="1024127" y="170687"/>
                  </a:lnTo>
                  <a:lnTo>
                    <a:pt x="1024127" y="257302"/>
                  </a:lnTo>
                  <a:lnTo>
                    <a:pt x="2018538" y="630555"/>
                  </a:lnTo>
                  <a:lnTo>
                    <a:pt x="1024127" y="643255"/>
                  </a:lnTo>
                  <a:lnTo>
                    <a:pt x="1024127" y="1373124"/>
                  </a:lnTo>
                  <a:lnTo>
                    <a:pt x="1018028" y="1418487"/>
                  </a:lnTo>
                  <a:lnTo>
                    <a:pt x="1000816" y="1459258"/>
                  </a:lnTo>
                  <a:lnTo>
                    <a:pt x="974121" y="1493805"/>
                  </a:lnTo>
                  <a:lnTo>
                    <a:pt x="939574" y="1520500"/>
                  </a:lnTo>
                  <a:lnTo>
                    <a:pt x="898803" y="1537712"/>
                  </a:lnTo>
                  <a:lnTo>
                    <a:pt x="853440" y="1543812"/>
                  </a:lnTo>
                  <a:lnTo>
                    <a:pt x="597407" y="1543812"/>
                  </a:lnTo>
                  <a:lnTo>
                    <a:pt x="170687" y="1543812"/>
                  </a:lnTo>
                  <a:lnTo>
                    <a:pt x="125324" y="1537712"/>
                  </a:lnTo>
                  <a:lnTo>
                    <a:pt x="84553" y="1520500"/>
                  </a:lnTo>
                  <a:lnTo>
                    <a:pt x="50006" y="1493805"/>
                  </a:lnTo>
                  <a:lnTo>
                    <a:pt x="23311" y="1459258"/>
                  </a:lnTo>
                  <a:lnTo>
                    <a:pt x="6099" y="1418487"/>
                  </a:lnTo>
                  <a:lnTo>
                    <a:pt x="0" y="1373124"/>
                  </a:lnTo>
                  <a:lnTo>
                    <a:pt x="0" y="643255"/>
                  </a:lnTo>
                  <a:lnTo>
                    <a:pt x="0" y="257302"/>
                  </a:lnTo>
                  <a:lnTo>
                    <a:pt x="0" y="170687"/>
                  </a:lnTo>
                  <a:close/>
                </a:path>
              </a:pathLst>
            </a:custGeom>
            <a:ln w="9144">
              <a:solidFill>
                <a:srgbClr val="FFC000"/>
              </a:solidFill>
            </a:ln>
          </p:spPr>
          <p:txBody>
            <a:bodyPr wrap="square" lIns="0" tIns="0" rIns="0" bIns="0" rtlCol="0"/>
            <a:lstStyle/>
            <a:p>
              <a:endParaRPr sz="1050"/>
            </a:p>
          </p:txBody>
        </p:sp>
      </p:grpSp>
      <p:sp>
        <p:nvSpPr>
          <p:cNvPr id="9" name="object 9"/>
          <p:cNvSpPr txBox="1"/>
          <p:nvPr/>
        </p:nvSpPr>
        <p:spPr>
          <a:xfrm>
            <a:off x="5693568" y="1638042"/>
            <a:ext cx="572453" cy="1025761"/>
          </a:xfrm>
          <a:prstGeom prst="rect">
            <a:avLst/>
          </a:prstGeom>
        </p:spPr>
        <p:txBody>
          <a:bodyPr vert="horz" wrap="square" lIns="0" tIns="10001" rIns="0" bIns="0" rtlCol="0">
            <a:spAutoFit/>
          </a:bodyPr>
          <a:lstStyle/>
          <a:p>
            <a:pPr marL="9525" marR="3810">
              <a:spcBef>
                <a:spcPts val="79"/>
              </a:spcBef>
            </a:pPr>
            <a:r>
              <a:rPr sz="825" dirty="0">
                <a:solidFill>
                  <a:srgbClr val="FF0000"/>
                </a:solidFill>
              </a:rPr>
              <a:t>You must </a:t>
            </a:r>
            <a:r>
              <a:rPr sz="825" spc="4" dirty="0">
                <a:solidFill>
                  <a:srgbClr val="FF0000"/>
                </a:solidFill>
              </a:rPr>
              <a:t> </a:t>
            </a:r>
            <a:r>
              <a:rPr sz="825" dirty="0">
                <a:solidFill>
                  <a:srgbClr val="FF0000"/>
                </a:solidFill>
              </a:rPr>
              <a:t>be</a:t>
            </a:r>
            <a:r>
              <a:rPr sz="825" spc="229" dirty="0">
                <a:solidFill>
                  <a:srgbClr val="FF0000"/>
                </a:solidFill>
              </a:rPr>
              <a:t> </a:t>
            </a:r>
            <a:r>
              <a:rPr sz="825" dirty="0">
                <a:solidFill>
                  <a:srgbClr val="FF0000"/>
                </a:solidFill>
              </a:rPr>
              <a:t>signed </a:t>
            </a:r>
            <a:r>
              <a:rPr sz="825" spc="4" dirty="0">
                <a:solidFill>
                  <a:srgbClr val="FF0000"/>
                </a:solidFill>
              </a:rPr>
              <a:t> </a:t>
            </a:r>
            <a:r>
              <a:rPr sz="825" spc="-4" dirty="0">
                <a:solidFill>
                  <a:srgbClr val="FF0000"/>
                </a:solidFill>
              </a:rPr>
              <a:t>in</a:t>
            </a:r>
            <a:r>
              <a:rPr sz="825" spc="-34" dirty="0">
                <a:solidFill>
                  <a:srgbClr val="FF0000"/>
                </a:solidFill>
              </a:rPr>
              <a:t> </a:t>
            </a:r>
            <a:r>
              <a:rPr sz="825" dirty="0">
                <a:solidFill>
                  <a:srgbClr val="FF0000"/>
                </a:solidFill>
              </a:rPr>
              <a:t>to</a:t>
            </a:r>
            <a:r>
              <a:rPr sz="825" spc="-41" dirty="0">
                <a:solidFill>
                  <a:srgbClr val="FF0000"/>
                </a:solidFill>
              </a:rPr>
              <a:t> </a:t>
            </a:r>
            <a:r>
              <a:rPr sz="825" dirty="0">
                <a:solidFill>
                  <a:srgbClr val="FF0000"/>
                </a:solidFill>
              </a:rPr>
              <a:t>access </a:t>
            </a:r>
            <a:r>
              <a:rPr sz="825" spc="-217" dirty="0">
                <a:solidFill>
                  <a:srgbClr val="FF0000"/>
                </a:solidFill>
              </a:rPr>
              <a:t> </a:t>
            </a:r>
            <a:r>
              <a:rPr sz="825" b="1" dirty="0">
                <a:solidFill>
                  <a:srgbClr val="FF0000"/>
                </a:solidFill>
              </a:rPr>
              <a:t>volunteer </a:t>
            </a:r>
            <a:r>
              <a:rPr sz="825" b="1" spc="4" dirty="0">
                <a:solidFill>
                  <a:srgbClr val="FF0000"/>
                </a:solidFill>
              </a:rPr>
              <a:t> </a:t>
            </a:r>
            <a:r>
              <a:rPr sz="825" b="1" spc="-4" dirty="0">
                <a:solidFill>
                  <a:srgbClr val="FF0000"/>
                </a:solidFill>
              </a:rPr>
              <a:t>options </a:t>
            </a:r>
            <a:r>
              <a:rPr sz="825" b="1" dirty="0">
                <a:solidFill>
                  <a:srgbClr val="FF0000"/>
                </a:solidFill>
              </a:rPr>
              <a:t>- </a:t>
            </a:r>
            <a:r>
              <a:rPr sz="825" b="1" spc="4" dirty="0">
                <a:solidFill>
                  <a:srgbClr val="FF0000"/>
                </a:solidFill>
              </a:rPr>
              <a:t> </a:t>
            </a:r>
            <a:r>
              <a:rPr sz="825" dirty="0">
                <a:solidFill>
                  <a:srgbClr val="FF0000"/>
                </a:solidFill>
              </a:rPr>
              <a:t>create a </a:t>
            </a:r>
            <a:r>
              <a:rPr sz="825" spc="4" dirty="0">
                <a:solidFill>
                  <a:srgbClr val="FF0000"/>
                </a:solidFill>
              </a:rPr>
              <a:t> </a:t>
            </a:r>
            <a:r>
              <a:rPr sz="825" dirty="0">
                <a:solidFill>
                  <a:srgbClr val="FF0000"/>
                </a:solidFill>
              </a:rPr>
              <a:t>new annual </a:t>
            </a:r>
            <a:r>
              <a:rPr sz="825" spc="-221" dirty="0">
                <a:solidFill>
                  <a:srgbClr val="FF0000"/>
                </a:solidFill>
              </a:rPr>
              <a:t> </a:t>
            </a:r>
            <a:r>
              <a:rPr sz="825" spc="-4" dirty="0">
                <a:solidFill>
                  <a:srgbClr val="FF0000"/>
                </a:solidFill>
              </a:rPr>
              <a:t>plan.</a:t>
            </a:r>
            <a:endParaRPr sz="825" dirty="0"/>
          </a:p>
        </p:txBody>
      </p:sp>
      <p:pic>
        <p:nvPicPr>
          <p:cNvPr id="10" name="object 10"/>
          <p:cNvPicPr/>
          <p:nvPr/>
        </p:nvPicPr>
        <p:blipFill>
          <a:blip r:embed="rId4" cstate="print"/>
          <a:stretch>
            <a:fillRect/>
          </a:stretch>
        </p:blipFill>
        <p:spPr>
          <a:xfrm>
            <a:off x="1082040" y="3861106"/>
            <a:ext cx="6789420" cy="629689"/>
          </a:xfrm>
          <a:prstGeom prst="rect">
            <a:avLst/>
          </a:prstGeom>
        </p:spPr>
      </p:pic>
      <p:sp>
        <p:nvSpPr>
          <p:cNvPr id="11" name="object 11"/>
          <p:cNvSpPr txBox="1">
            <a:spLocks noGrp="1"/>
          </p:cNvSpPr>
          <p:nvPr>
            <p:ph type="sldNum" sz="quarter" idx="7"/>
          </p:nvPr>
        </p:nvSpPr>
        <p:spPr>
          <a:xfrm>
            <a:off x="6080760" y="3587592"/>
            <a:ext cx="1577340" cy="184025"/>
          </a:xfrm>
          <a:prstGeom prst="rect">
            <a:avLst/>
          </a:prstGeom>
        </p:spPr>
        <p:txBody>
          <a:bodyPr spcFirstLastPara="1" vert="horz" wrap="square" lIns="0" tIns="9525" rIns="0" bIns="0" rtlCol="0" anchor="t" anchorCtr="0">
            <a:spAutoFit/>
          </a:bodyPr>
          <a:lstStyle/>
          <a:p>
            <a:pPr marL="28575">
              <a:spcBef>
                <a:spcPts val="75"/>
              </a:spcBef>
            </a:pPr>
            <a:fld id="{81D60167-4931-47E6-BA6A-407CBD079E47}" type="slidenum">
              <a:rPr spc="-4" dirty="0"/>
              <a:pPr marL="28575">
                <a:spcBef>
                  <a:spcPts val="75"/>
                </a:spcBef>
              </a:pPr>
              <a:t>24</a:t>
            </a:fld>
            <a:endParaRPr spc="-4"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9524" y="487983"/>
            <a:ext cx="6128385" cy="423032"/>
          </a:xfrm>
          <a:prstGeom prst="rect">
            <a:avLst/>
          </a:prstGeom>
        </p:spPr>
        <p:txBody>
          <a:bodyPr spcFirstLastPara="1" vert="horz" wrap="square" lIns="0" tIns="10001" rIns="0" bIns="0" rtlCol="0" anchor="t" anchorCtr="0">
            <a:spAutoFit/>
          </a:bodyPr>
          <a:lstStyle/>
          <a:p>
            <a:pPr marL="9525">
              <a:spcBef>
                <a:spcPts val="79"/>
              </a:spcBef>
            </a:pPr>
            <a:r>
              <a:rPr spc="-4" dirty="0"/>
              <a:t>Student</a:t>
            </a:r>
            <a:r>
              <a:rPr spc="-19" dirty="0"/>
              <a:t> </a:t>
            </a:r>
            <a:r>
              <a:rPr dirty="0"/>
              <a:t>Branch</a:t>
            </a:r>
            <a:r>
              <a:rPr spc="-26" dirty="0"/>
              <a:t> </a:t>
            </a:r>
            <a:r>
              <a:rPr spc="-4" dirty="0"/>
              <a:t>Annual</a:t>
            </a:r>
            <a:r>
              <a:rPr spc="-8" dirty="0"/>
              <a:t> </a:t>
            </a:r>
            <a:r>
              <a:rPr dirty="0"/>
              <a:t>Plan</a:t>
            </a:r>
          </a:p>
        </p:txBody>
      </p:sp>
      <p:grpSp>
        <p:nvGrpSpPr>
          <p:cNvPr id="3" name="object 3"/>
          <p:cNvGrpSpPr/>
          <p:nvPr/>
        </p:nvGrpSpPr>
        <p:grpSpPr>
          <a:xfrm>
            <a:off x="1146286" y="1251204"/>
            <a:ext cx="6793230" cy="2341245"/>
            <a:chOff x="4381" y="1597152"/>
            <a:chExt cx="9057640" cy="3121660"/>
          </a:xfrm>
        </p:grpSpPr>
        <p:pic>
          <p:nvPicPr>
            <p:cNvPr id="4" name="object 4"/>
            <p:cNvPicPr/>
            <p:nvPr/>
          </p:nvPicPr>
          <p:blipFill>
            <a:blip r:embed="rId2" cstate="print"/>
            <a:stretch>
              <a:fillRect/>
            </a:stretch>
          </p:blipFill>
          <p:spPr>
            <a:xfrm>
              <a:off x="9143" y="1597152"/>
              <a:ext cx="9052560" cy="2428590"/>
            </a:xfrm>
            <a:prstGeom prst="rect">
              <a:avLst/>
            </a:prstGeom>
          </p:spPr>
        </p:pic>
        <p:pic>
          <p:nvPicPr>
            <p:cNvPr id="5" name="object 5"/>
            <p:cNvPicPr/>
            <p:nvPr/>
          </p:nvPicPr>
          <p:blipFill>
            <a:blip r:embed="rId3" cstate="print"/>
            <a:stretch>
              <a:fillRect/>
            </a:stretch>
          </p:blipFill>
          <p:spPr>
            <a:xfrm>
              <a:off x="7723632" y="2394229"/>
              <a:ext cx="1234452" cy="262102"/>
            </a:xfrm>
            <a:prstGeom prst="rect">
              <a:avLst/>
            </a:prstGeom>
          </p:spPr>
        </p:pic>
        <p:sp>
          <p:nvSpPr>
            <p:cNvPr id="6" name="object 6"/>
            <p:cNvSpPr/>
            <p:nvPr/>
          </p:nvSpPr>
          <p:spPr>
            <a:xfrm>
              <a:off x="7770875" y="2418588"/>
              <a:ext cx="1144905" cy="172720"/>
            </a:xfrm>
            <a:custGeom>
              <a:avLst/>
              <a:gdLst/>
              <a:ahLst/>
              <a:cxnLst/>
              <a:rect l="l" t="t" r="r" b="b"/>
              <a:pathLst>
                <a:path w="1144904" h="172719">
                  <a:moveTo>
                    <a:pt x="1144524" y="0"/>
                  </a:moveTo>
                  <a:lnTo>
                    <a:pt x="0" y="0"/>
                  </a:lnTo>
                  <a:lnTo>
                    <a:pt x="0" y="172212"/>
                  </a:lnTo>
                  <a:lnTo>
                    <a:pt x="1144524" y="172212"/>
                  </a:lnTo>
                  <a:lnTo>
                    <a:pt x="1144524" y="0"/>
                  </a:lnTo>
                  <a:close/>
                </a:path>
              </a:pathLst>
            </a:custGeom>
            <a:solidFill>
              <a:srgbClr val="FFFFFF"/>
            </a:solidFill>
          </p:spPr>
          <p:txBody>
            <a:bodyPr wrap="square" lIns="0" tIns="0" rIns="0" bIns="0" rtlCol="0"/>
            <a:lstStyle/>
            <a:p>
              <a:endParaRPr sz="1050"/>
            </a:p>
          </p:txBody>
        </p:sp>
        <p:sp>
          <p:nvSpPr>
            <p:cNvPr id="7" name="object 7"/>
            <p:cNvSpPr/>
            <p:nvPr/>
          </p:nvSpPr>
          <p:spPr>
            <a:xfrm>
              <a:off x="7770875" y="2418588"/>
              <a:ext cx="1144905" cy="172720"/>
            </a:xfrm>
            <a:custGeom>
              <a:avLst/>
              <a:gdLst/>
              <a:ahLst/>
              <a:cxnLst/>
              <a:rect l="l" t="t" r="r" b="b"/>
              <a:pathLst>
                <a:path w="1144904" h="172719">
                  <a:moveTo>
                    <a:pt x="0" y="172212"/>
                  </a:moveTo>
                  <a:lnTo>
                    <a:pt x="1144524" y="172212"/>
                  </a:lnTo>
                  <a:lnTo>
                    <a:pt x="1144524" y="0"/>
                  </a:lnTo>
                  <a:lnTo>
                    <a:pt x="0" y="0"/>
                  </a:lnTo>
                  <a:lnTo>
                    <a:pt x="0" y="172212"/>
                  </a:lnTo>
                  <a:close/>
                </a:path>
              </a:pathLst>
            </a:custGeom>
            <a:ln w="9143">
              <a:solidFill>
                <a:srgbClr val="FFFFFF"/>
              </a:solidFill>
            </a:ln>
          </p:spPr>
          <p:txBody>
            <a:bodyPr wrap="square" lIns="0" tIns="0" rIns="0" bIns="0" rtlCol="0"/>
            <a:lstStyle/>
            <a:p>
              <a:endParaRPr sz="1050"/>
            </a:p>
          </p:txBody>
        </p:sp>
        <p:sp>
          <p:nvSpPr>
            <p:cNvPr id="8" name="object 8"/>
            <p:cNvSpPr/>
            <p:nvPr/>
          </p:nvSpPr>
          <p:spPr>
            <a:xfrm>
              <a:off x="9143" y="2528316"/>
              <a:ext cx="2362200" cy="2185670"/>
            </a:xfrm>
            <a:custGeom>
              <a:avLst/>
              <a:gdLst/>
              <a:ahLst/>
              <a:cxnLst/>
              <a:rect l="l" t="t" r="r" b="b"/>
              <a:pathLst>
                <a:path w="2362200" h="2185670">
                  <a:moveTo>
                    <a:pt x="2282952" y="1709928"/>
                  </a:moveTo>
                  <a:lnTo>
                    <a:pt x="79249" y="1709928"/>
                  </a:lnTo>
                  <a:lnTo>
                    <a:pt x="48401" y="1716149"/>
                  </a:lnTo>
                  <a:lnTo>
                    <a:pt x="23211" y="1733121"/>
                  </a:lnTo>
                  <a:lnTo>
                    <a:pt x="6227" y="1758309"/>
                  </a:lnTo>
                  <a:lnTo>
                    <a:pt x="0" y="1789176"/>
                  </a:lnTo>
                  <a:lnTo>
                    <a:pt x="0" y="2106168"/>
                  </a:lnTo>
                  <a:lnTo>
                    <a:pt x="6227" y="2137034"/>
                  </a:lnTo>
                  <a:lnTo>
                    <a:pt x="23211" y="2162222"/>
                  </a:lnTo>
                  <a:lnTo>
                    <a:pt x="48401" y="2179194"/>
                  </a:lnTo>
                  <a:lnTo>
                    <a:pt x="79249" y="2185416"/>
                  </a:lnTo>
                  <a:lnTo>
                    <a:pt x="2282952" y="2185416"/>
                  </a:lnTo>
                  <a:lnTo>
                    <a:pt x="2313818" y="2179194"/>
                  </a:lnTo>
                  <a:lnTo>
                    <a:pt x="2339006" y="2162222"/>
                  </a:lnTo>
                  <a:lnTo>
                    <a:pt x="2355978" y="2137034"/>
                  </a:lnTo>
                  <a:lnTo>
                    <a:pt x="2362200" y="2106168"/>
                  </a:lnTo>
                  <a:lnTo>
                    <a:pt x="2362200" y="1789176"/>
                  </a:lnTo>
                  <a:lnTo>
                    <a:pt x="2355978" y="1758309"/>
                  </a:lnTo>
                  <a:lnTo>
                    <a:pt x="2339006" y="1733121"/>
                  </a:lnTo>
                  <a:lnTo>
                    <a:pt x="2313818" y="1716149"/>
                  </a:lnTo>
                  <a:lnTo>
                    <a:pt x="2282952" y="1709928"/>
                  </a:lnTo>
                  <a:close/>
                </a:path>
                <a:path w="2362200" h="2185670">
                  <a:moveTo>
                    <a:pt x="1763903" y="0"/>
                  </a:moveTo>
                  <a:lnTo>
                    <a:pt x="1377950" y="1709928"/>
                  </a:lnTo>
                  <a:lnTo>
                    <a:pt x="1968500" y="1709928"/>
                  </a:lnTo>
                  <a:lnTo>
                    <a:pt x="1763903" y="0"/>
                  </a:lnTo>
                  <a:close/>
                </a:path>
              </a:pathLst>
            </a:custGeom>
            <a:solidFill>
              <a:srgbClr val="FFFF99"/>
            </a:solidFill>
          </p:spPr>
          <p:txBody>
            <a:bodyPr wrap="square" lIns="0" tIns="0" rIns="0" bIns="0" rtlCol="0"/>
            <a:lstStyle/>
            <a:p>
              <a:endParaRPr sz="1050"/>
            </a:p>
          </p:txBody>
        </p:sp>
        <p:sp>
          <p:nvSpPr>
            <p:cNvPr id="9" name="object 9"/>
            <p:cNvSpPr/>
            <p:nvPr/>
          </p:nvSpPr>
          <p:spPr>
            <a:xfrm>
              <a:off x="9143" y="2528316"/>
              <a:ext cx="2362200" cy="2185670"/>
            </a:xfrm>
            <a:custGeom>
              <a:avLst/>
              <a:gdLst/>
              <a:ahLst/>
              <a:cxnLst/>
              <a:rect l="l" t="t" r="r" b="b"/>
              <a:pathLst>
                <a:path w="2362200" h="2185670">
                  <a:moveTo>
                    <a:pt x="0" y="1789176"/>
                  </a:moveTo>
                  <a:lnTo>
                    <a:pt x="6227" y="1758309"/>
                  </a:lnTo>
                  <a:lnTo>
                    <a:pt x="23211" y="1733121"/>
                  </a:lnTo>
                  <a:lnTo>
                    <a:pt x="48401" y="1716149"/>
                  </a:lnTo>
                  <a:lnTo>
                    <a:pt x="79249" y="1709928"/>
                  </a:lnTo>
                  <a:lnTo>
                    <a:pt x="1377950" y="1709928"/>
                  </a:lnTo>
                  <a:lnTo>
                    <a:pt x="1763903" y="0"/>
                  </a:lnTo>
                  <a:lnTo>
                    <a:pt x="1968500" y="1709928"/>
                  </a:lnTo>
                  <a:lnTo>
                    <a:pt x="2282952" y="1709928"/>
                  </a:lnTo>
                  <a:lnTo>
                    <a:pt x="2313818" y="1716149"/>
                  </a:lnTo>
                  <a:lnTo>
                    <a:pt x="2339006" y="1733121"/>
                  </a:lnTo>
                  <a:lnTo>
                    <a:pt x="2355978" y="1758309"/>
                  </a:lnTo>
                  <a:lnTo>
                    <a:pt x="2362200" y="1789176"/>
                  </a:lnTo>
                  <a:lnTo>
                    <a:pt x="2362200" y="1908048"/>
                  </a:lnTo>
                  <a:lnTo>
                    <a:pt x="2362200" y="2106168"/>
                  </a:lnTo>
                  <a:lnTo>
                    <a:pt x="2355978" y="2137034"/>
                  </a:lnTo>
                  <a:lnTo>
                    <a:pt x="2339006" y="2162222"/>
                  </a:lnTo>
                  <a:lnTo>
                    <a:pt x="2313818" y="2179194"/>
                  </a:lnTo>
                  <a:lnTo>
                    <a:pt x="2282952" y="2185416"/>
                  </a:lnTo>
                  <a:lnTo>
                    <a:pt x="1968500" y="2185416"/>
                  </a:lnTo>
                  <a:lnTo>
                    <a:pt x="1377950" y="2185416"/>
                  </a:lnTo>
                  <a:lnTo>
                    <a:pt x="79249" y="2185416"/>
                  </a:lnTo>
                  <a:lnTo>
                    <a:pt x="48401" y="2179194"/>
                  </a:lnTo>
                  <a:lnTo>
                    <a:pt x="23211" y="2162222"/>
                  </a:lnTo>
                  <a:lnTo>
                    <a:pt x="6227" y="2137034"/>
                  </a:lnTo>
                  <a:lnTo>
                    <a:pt x="0" y="2106168"/>
                  </a:lnTo>
                  <a:lnTo>
                    <a:pt x="0" y="1908048"/>
                  </a:lnTo>
                  <a:lnTo>
                    <a:pt x="0" y="1789176"/>
                  </a:lnTo>
                  <a:close/>
                </a:path>
              </a:pathLst>
            </a:custGeom>
            <a:ln w="9144">
              <a:solidFill>
                <a:srgbClr val="FFC000"/>
              </a:solidFill>
            </a:ln>
          </p:spPr>
          <p:txBody>
            <a:bodyPr wrap="square" lIns="0" tIns="0" rIns="0" bIns="0" rtlCol="0"/>
            <a:lstStyle/>
            <a:p>
              <a:endParaRPr sz="1050"/>
            </a:p>
          </p:txBody>
        </p:sp>
      </p:grpSp>
      <p:sp>
        <p:nvSpPr>
          <p:cNvPr id="10" name="object 10"/>
          <p:cNvSpPr txBox="1"/>
          <p:nvPr/>
        </p:nvSpPr>
        <p:spPr>
          <a:xfrm>
            <a:off x="1226515" y="3217830"/>
            <a:ext cx="1472565" cy="263534"/>
          </a:xfrm>
          <a:prstGeom prst="rect">
            <a:avLst/>
          </a:prstGeom>
        </p:spPr>
        <p:txBody>
          <a:bodyPr vert="horz" wrap="square" lIns="0" tIns="9525" rIns="0" bIns="0" rtlCol="0">
            <a:spAutoFit/>
          </a:bodyPr>
          <a:lstStyle/>
          <a:p>
            <a:pPr marL="9525" marR="3810">
              <a:spcBef>
                <a:spcPts val="75"/>
              </a:spcBef>
            </a:pPr>
            <a:r>
              <a:rPr sz="825" spc="-4" dirty="0">
                <a:solidFill>
                  <a:srgbClr val="FF0000"/>
                </a:solidFill>
              </a:rPr>
              <a:t>Select</a:t>
            </a:r>
            <a:r>
              <a:rPr sz="825" spc="-11" dirty="0">
                <a:solidFill>
                  <a:srgbClr val="FF0000"/>
                </a:solidFill>
              </a:rPr>
              <a:t> </a:t>
            </a:r>
            <a:r>
              <a:rPr sz="825" spc="-4" dirty="0">
                <a:solidFill>
                  <a:srgbClr val="FF0000"/>
                </a:solidFill>
              </a:rPr>
              <a:t>“</a:t>
            </a:r>
            <a:r>
              <a:rPr sz="825" b="1" spc="-4" dirty="0">
                <a:solidFill>
                  <a:srgbClr val="FF0000"/>
                </a:solidFill>
              </a:rPr>
              <a:t>New</a:t>
            </a:r>
            <a:r>
              <a:rPr sz="825" b="1" spc="-23" dirty="0">
                <a:solidFill>
                  <a:srgbClr val="FF0000"/>
                </a:solidFill>
              </a:rPr>
              <a:t> </a:t>
            </a:r>
            <a:r>
              <a:rPr sz="825" b="1" dirty="0">
                <a:solidFill>
                  <a:srgbClr val="FF0000"/>
                </a:solidFill>
              </a:rPr>
              <a:t>Plan</a:t>
            </a:r>
            <a:r>
              <a:rPr sz="825" dirty="0">
                <a:solidFill>
                  <a:srgbClr val="FF0000"/>
                </a:solidFill>
              </a:rPr>
              <a:t>”</a:t>
            </a:r>
            <a:r>
              <a:rPr sz="825" spc="-15" dirty="0">
                <a:solidFill>
                  <a:srgbClr val="FF0000"/>
                </a:solidFill>
              </a:rPr>
              <a:t> </a:t>
            </a:r>
            <a:r>
              <a:rPr sz="825" dirty="0">
                <a:solidFill>
                  <a:srgbClr val="FF0000"/>
                </a:solidFill>
              </a:rPr>
              <a:t>to</a:t>
            </a:r>
            <a:r>
              <a:rPr sz="825" spc="-23" dirty="0">
                <a:solidFill>
                  <a:srgbClr val="FF0000"/>
                </a:solidFill>
              </a:rPr>
              <a:t> </a:t>
            </a:r>
            <a:r>
              <a:rPr sz="825" spc="-4" dirty="0">
                <a:solidFill>
                  <a:srgbClr val="FF0000"/>
                </a:solidFill>
              </a:rPr>
              <a:t>open</a:t>
            </a:r>
            <a:r>
              <a:rPr sz="825" spc="-11" dirty="0">
                <a:solidFill>
                  <a:srgbClr val="FF0000"/>
                </a:solidFill>
              </a:rPr>
              <a:t> </a:t>
            </a:r>
            <a:r>
              <a:rPr sz="825" spc="-4" dirty="0">
                <a:solidFill>
                  <a:srgbClr val="FF0000"/>
                </a:solidFill>
              </a:rPr>
              <a:t>new </a:t>
            </a:r>
            <a:r>
              <a:rPr sz="825" spc="-217" dirty="0">
                <a:solidFill>
                  <a:srgbClr val="FF0000"/>
                </a:solidFill>
              </a:rPr>
              <a:t> </a:t>
            </a:r>
            <a:r>
              <a:rPr sz="825" spc="-4" dirty="0">
                <a:solidFill>
                  <a:srgbClr val="FF0000"/>
                </a:solidFill>
              </a:rPr>
              <a:t>plan </a:t>
            </a:r>
            <a:r>
              <a:rPr sz="825" dirty="0">
                <a:solidFill>
                  <a:srgbClr val="FF0000"/>
                </a:solidFill>
              </a:rPr>
              <a:t>form.</a:t>
            </a:r>
            <a:endParaRPr sz="825"/>
          </a:p>
        </p:txBody>
      </p:sp>
      <p:grpSp>
        <p:nvGrpSpPr>
          <p:cNvPr id="11" name="object 11"/>
          <p:cNvGrpSpPr/>
          <p:nvPr/>
        </p:nvGrpSpPr>
        <p:grpSpPr>
          <a:xfrm>
            <a:off x="4074842" y="1795672"/>
            <a:ext cx="2998470" cy="1730693"/>
            <a:chOff x="3909123" y="2394229"/>
            <a:chExt cx="3997960" cy="2307590"/>
          </a:xfrm>
        </p:grpSpPr>
        <p:pic>
          <p:nvPicPr>
            <p:cNvPr id="12" name="object 12"/>
            <p:cNvPicPr/>
            <p:nvPr/>
          </p:nvPicPr>
          <p:blipFill>
            <a:blip r:embed="rId4" cstate="print"/>
            <a:stretch>
              <a:fillRect/>
            </a:stretch>
          </p:blipFill>
          <p:spPr>
            <a:xfrm>
              <a:off x="4488179" y="2394229"/>
              <a:ext cx="583666" cy="262102"/>
            </a:xfrm>
            <a:prstGeom prst="rect">
              <a:avLst/>
            </a:prstGeom>
          </p:spPr>
        </p:pic>
        <p:sp>
          <p:nvSpPr>
            <p:cNvPr id="13" name="object 13"/>
            <p:cNvSpPr/>
            <p:nvPr/>
          </p:nvSpPr>
          <p:spPr>
            <a:xfrm>
              <a:off x="4535423" y="2418588"/>
              <a:ext cx="494030" cy="172720"/>
            </a:xfrm>
            <a:custGeom>
              <a:avLst/>
              <a:gdLst/>
              <a:ahLst/>
              <a:cxnLst/>
              <a:rect l="l" t="t" r="r" b="b"/>
              <a:pathLst>
                <a:path w="494029" h="172719">
                  <a:moveTo>
                    <a:pt x="493775" y="0"/>
                  </a:moveTo>
                  <a:lnTo>
                    <a:pt x="0" y="0"/>
                  </a:lnTo>
                  <a:lnTo>
                    <a:pt x="0" y="172212"/>
                  </a:lnTo>
                  <a:lnTo>
                    <a:pt x="493775" y="172212"/>
                  </a:lnTo>
                  <a:lnTo>
                    <a:pt x="493775" y="0"/>
                  </a:lnTo>
                  <a:close/>
                </a:path>
              </a:pathLst>
            </a:custGeom>
            <a:solidFill>
              <a:srgbClr val="FFFFFF"/>
            </a:solidFill>
          </p:spPr>
          <p:txBody>
            <a:bodyPr wrap="square" lIns="0" tIns="0" rIns="0" bIns="0" rtlCol="0"/>
            <a:lstStyle/>
            <a:p>
              <a:endParaRPr sz="1050"/>
            </a:p>
          </p:txBody>
        </p:sp>
        <p:sp>
          <p:nvSpPr>
            <p:cNvPr id="14" name="object 14"/>
            <p:cNvSpPr/>
            <p:nvPr/>
          </p:nvSpPr>
          <p:spPr>
            <a:xfrm>
              <a:off x="4535423" y="2418588"/>
              <a:ext cx="494030" cy="172720"/>
            </a:xfrm>
            <a:custGeom>
              <a:avLst/>
              <a:gdLst/>
              <a:ahLst/>
              <a:cxnLst/>
              <a:rect l="l" t="t" r="r" b="b"/>
              <a:pathLst>
                <a:path w="494029" h="172719">
                  <a:moveTo>
                    <a:pt x="0" y="172212"/>
                  </a:moveTo>
                  <a:lnTo>
                    <a:pt x="493775" y="172212"/>
                  </a:lnTo>
                  <a:lnTo>
                    <a:pt x="493775" y="0"/>
                  </a:lnTo>
                  <a:lnTo>
                    <a:pt x="0" y="0"/>
                  </a:lnTo>
                  <a:lnTo>
                    <a:pt x="0" y="172212"/>
                  </a:lnTo>
                  <a:close/>
                </a:path>
              </a:pathLst>
            </a:custGeom>
            <a:ln w="9143">
              <a:solidFill>
                <a:srgbClr val="FFFFFF"/>
              </a:solidFill>
            </a:ln>
          </p:spPr>
          <p:txBody>
            <a:bodyPr wrap="square" lIns="0" tIns="0" rIns="0" bIns="0" rtlCol="0"/>
            <a:lstStyle/>
            <a:p>
              <a:endParaRPr sz="1050"/>
            </a:p>
          </p:txBody>
        </p:sp>
        <p:sp>
          <p:nvSpPr>
            <p:cNvPr id="15" name="object 15"/>
            <p:cNvSpPr/>
            <p:nvPr/>
          </p:nvSpPr>
          <p:spPr>
            <a:xfrm>
              <a:off x="3913885" y="2662809"/>
              <a:ext cx="3988435" cy="2034539"/>
            </a:xfrm>
            <a:custGeom>
              <a:avLst/>
              <a:gdLst/>
              <a:ahLst/>
              <a:cxnLst/>
              <a:rect l="l" t="t" r="r" b="b"/>
              <a:pathLst>
                <a:path w="3988434" h="2034539">
                  <a:moveTo>
                    <a:pt x="3908806" y="1558670"/>
                  </a:moveTo>
                  <a:lnTo>
                    <a:pt x="1705102" y="1558670"/>
                  </a:lnTo>
                  <a:lnTo>
                    <a:pt x="1674235" y="1564892"/>
                  </a:lnTo>
                  <a:lnTo>
                    <a:pt x="1649047" y="1581864"/>
                  </a:lnTo>
                  <a:lnTo>
                    <a:pt x="1632075" y="1607052"/>
                  </a:lnTo>
                  <a:lnTo>
                    <a:pt x="1625853" y="1637918"/>
                  </a:lnTo>
                  <a:lnTo>
                    <a:pt x="1625853" y="1954910"/>
                  </a:lnTo>
                  <a:lnTo>
                    <a:pt x="1632075" y="1985777"/>
                  </a:lnTo>
                  <a:lnTo>
                    <a:pt x="1649047" y="2010965"/>
                  </a:lnTo>
                  <a:lnTo>
                    <a:pt x="1674235" y="2027937"/>
                  </a:lnTo>
                  <a:lnTo>
                    <a:pt x="1705102" y="2034158"/>
                  </a:lnTo>
                  <a:lnTo>
                    <a:pt x="3908806" y="2034158"/>
                  </a:lnTo>
                  <a:lnTo>
                    <a:pt x="3939672" y="2027937"/>
                  </a:lnTo>
                  <a:lnTo>
                    <a:pt x="3964860" y="2010965"/>
                  </a:lnTo>
                  <a:lnTo>
                    <a:pt x="3981832" y="1985777"/>
                  </a:lnTo>
                  <a:lnTo>
                    <a:pt x="3988054" y="1954910"/>
                  </a:lnTo>
                  <a:lnTo>
                    <a:pt x="3988054" y="1637918"/>
                  </a:lnTo>
                  <a:lnTo>
                    <a:pt x="3981832" y="1607052"/>
                  </a:lnTo>
                  <a:lnTo>
                    <a:pt x="3964860" y="1581864"/>
                  </a:lnTo>
                  <a:lnTo>
                    <a:pt x="3939672" y="1564892"/>
                  </a:lnTo>
                  <a:lnTo>
                    <a:pt x="3908806" y="1558670"/>
                  </a:lnTo>
                  <a:close/>
                </a:path>
                <a:path w="3988434" h="2034539">
                  <a:moveTo>
                    <a:pt x="0" y="0"/>
                  </a:moveTo>
                  <a:lnTo>
                    <a:pt x="2019553" y="1558670"/>
                  </a:lnTo>
                  <a:lnTo>
                    <a:pt x="2610104" y="1558670"/>
                  </a:lnTo>
                  <a:lnTo>
                    <a:pt x="0" y="0"/>
                  </a:lnTo>
                  <a:close/>
                </a:path>
              </a:pathLst>
            </a:custGeom>
            <a:solidFill>
              <a:srgbClr val="FFFF99"/>
            </a:solidFill>
          </p:spPr>
          <p:txBody>
            <a:bodyPr wrap="square" lIns="0" tIns="0" rIns="0" bIns="0" rtlCol="0"/>
            <a:lstStyle/>
            <a:p>
              <a:endParaRPr sz="1050"/>
            </a:p>
          </p:txBody>
        </p:sp>
        <p:sp>
          <p:nvSpPr>
            <p:cNvPr id="16" name="object 16"/>
            <p:cNvSpPr/>
            <p:nvPr/>
          </p:nvSpPr>
          <p:spPr>
            <a:xfrm>
              <a:off x="3913885" y="2662809"/>
              <a:ext cx="3988435" cy="2034539"/>
            </a:xfrm>
            <a:custGeom>
              <a:avLst/>
              <a:gdLst/>
              <a:ahLst/>
              <a:cxnLst/>
              <a:rect l="l" t="t" r="r" b="b"/>
              <a:pathLst>
                <a:path w="3988434" h="2034539">
                  <a:moveTo>
                    <a:pt x="1625853" y="1637918"/>
                  </a:moveTo>
                  <a:lnTo>
                    <a:pt x="1632075" y="1607052"/>
                  </a:lnTo>
                  <a:lnTo>
                    <a:pt x="1649047" y="1581864"/>
                  </a:lnTo>
                  <a:lnTo>
                    <a:pt x="1674235" y="1564892"/>
                  </a:lnTo>
                  <a:lnTo>
                    <a:pt x="1705102" y="1558670"/>
                  </a:lnTo>
                  <a:lnTo>
                    <a:pt x="2019553" y="1558670"/>
                  </a:lnTo>
                  <a:lnTo>
                    <a:pt x="0" y="0"/>
                  </a:lnTo>
                  <a:lnTo>
                    <a:pt x="2610104" y="1558670"/>
                  </a:lnTo>
                  <a:lnTo>
                    <a:pt x="3908806" y="1558670"/>
                  </a:lnTo>
                  <a:lnTo>
                    <a:pt x="3939672" y="1564892"/>
                  </a:lnTo>
                  <a:lnTo>
                    <a:pt x="3964860" y="1581864"/>
                  </a:lnTo>
                  <a:lnTo>
                    <a:pt x="3981832" y="1607052"/>
                  </a:lnTo>
                  <a:lnTo>
                    <a:pt x="3988054" y="1637918"/>
                  </a:lnTo>
                  <a:lnTo>
                    <a:pt x="3988054" y="1756790"/>
                  </a:lnTo>
                  <a:lnTo>
                    <a:pt x="3988054" y="1954910"/>
                  </a:lnTo>
                  <a:lnTo>
                    <a:pt x="3981832" y="1985777"/>
                  </a:lnTo>
                  <a:lnTo>
                    <a:pt x="3964860" y="2010965"/>
                  </a:lnTo>
                  <a:lnTo>
                    <a:pt x="3939672" y="2027937"/>
                  </a:lnTo>
                  <a:lnTo>
                    <a:pt x="3908806" y="2034158"/>
                  </a:lnTo>
                  <a:lnTo>
                    <a:pt x="2610104" y="2034158"/>
                  </a:lnTo>
                  <a:lnTo>
                    <a:pt x="2019553" y="2034158"/>
                  </a:lnTo>
                  <a:lnTo>
                    <a:pt x="1705102" y="2034158"/>
                  </a:lnTo>
                  <a:lnTo>
                    <a:pt x="1674235" y="2027937"/>
                  </a:lnTo>
                  <a:lnTo>
                    <a:pt x="1649047" y="2010965"/>
                  </a:lnTo>
                  <a:lnTo>
                    <a:pt x="1632075" y="1985777"/>
                  </a:lnTo>
                  <a:lnTo>
                    <a:pt x="1625853" y="1954910"/>
                  </a:lnTo>
                  <a:lnTo>
                    <a:pt x="1625853" y="1756790"/>
                  </a:lnTo>
                  <a:lnTo>
                    <a:pt x="1625853" y="1637918"/>
                  </a:lnTo>
                  <a:close/>
                </a:path>
              </a:pathLst>
            </a:custGeom>
            <a:ln w="9144">
              <a:solidFill>
                <a:srgbClr val="FFC000"/>
              </a:solidFill>
            </a:ln>
          </p:spPr>
          <p:txBody>
            <a:bodyPr wrap="square" lIns="0" tIns="0" rIns="0" bIns="0" rtlCol="0"/>
            <a:lstStyle/>
            <a:p>
              <a:endParaRPr sz="1050"/>
            </a:p>
          </p:txBody>
        </p:sp>
      </p:grpSp>
      <p:sp>
        <p:nvSpPr>
          <p:cNvPr id="17" name="object 17"/>
          <p:cNvSpPr txBox="1"/>
          <p:nvPr/>
        </p:nvSpPr>
        <p:spPr>
          <a:xfrm>
            <a:off x="5374671" y="3205258"/>
            <a:ext cx="1602105" cy="263534"/>
          </a:xfrm>
          <a:prstGeom prst="rect">
            <a:avLst/>
          </a:prstGeom>
        </p:spPr>
        <p:txBody>
          <a:bodyPr vert="horz" wrap="square" lIns="0" tIns="9525" rIns="0" bIns="0" rtlCol="0">
            <a:spAutoFit/>
          </a:bodyPr>
          <a:lstStyle/>
          <a:p>
            <a:pPr marL="9525">
              <a:spcBef>
                <a:spcPts val="75"/>
              </a:spcBef>
            </a:pPr>
            <a:r>
              <a:rPr sz="825" spc="-4" dirty="0">
                <a:solidFill>
                  <a:srgbClr val="FF0000"/>
                </a:solidFill>
              </a:rPr>
              <a:t>Click </a:t>
            </a:r>
            <a:r>
              <a:rPr sz="825" dirty="0">
                <a:solidFill>
                  <a:srgbClr val="FF0000"/>
                </a:solidFill>
              </a:rPr>
              <a:t>on</a:t>
            </a:r>
            <a:r>
              <a:rPr sz="825" spc="-19" dirty="0">
                <a:solidFill>
                  <a:srgbClr val="FF0000"/>
                </a:solidFill>
              </a:rPr>
              <a:t> </a:t>
            </a:r>
            <a:r>
              <a:rPr sz="825" b="1" dirty="0">
                <a:solidFill>
                  <a:srgbClr val="FF0000"/>
                </a:solidFill>
              </a:rPr>
              <a:t>‘Submitted</a:t>
            </a:r>
            <a:r>
              <a:rPr sz="825" b="1" spc="-49" dirty="0">
                <a:solidFill>
                  <a:srgbClr val="FF0000"/>
                </a:solidFill>
              </a:rPr>
              <a:t> </a:t>
            </a:r>
            <a:r>
              <a:rPr sz="825" b="1" dirty="0">
                <a:solidFill>
                  <a:srgbClr val="FF0000"/>
                </a:solidFill>
              </a:rPr>
              <a:t>Plans</a:t>
            </a:r>
            <a:r>
              <a:rPr sz="825" dirty="0">
                <a:solidFill>
                  <a:srgbClr val="FF0000"/>
                </a:solidFill>
              </a:rPr>
              <a:t>’</a:t>
            </a:r>
            <a:r>
              <a:rPr sz="825" spc="-15" dirty="0">
                <a:solidFill>
                  <a:srgbClr val="FF0000"/>
                </a:solidFill>
              </a:rPr>
              <a:t> </a:t>
            </a:r>
            <a:r>
              <a:rPr sz="825" dirty="0">
                <a:solidFill>
                  <a:srgbClr val="FF0000"/>
                </a:solidFill>
              </a:rPr>
              <a:t>to</a:t>
            </a:r>
            <a:endParaRPr sz="825"/>
          </a:p>
          <a:p>
            <a:pPr marL="9525"/>
            <a:r>
              <a:rPr sz="825" b="1" spc="-4" dirty="0">
                <a:solidFill>
                  <a:srgbClr val="FF0000"/>
                </a:solidFill>
              </a:rPr>
              <a:t>view</a:t>
            </a:r>
            <a:r>
              <a:rPr sz="825" b="1" spc="-15" dirty="0">
                <a:solidFill>
                  <a:srgbClr val="FF0000"/>
                </a:solidFill>
              </a:rPr>
              <a:t> </a:t>
            </a:r>
            <a:r>
              <a:rPr sz="825" spc="-4" dirty="0">
                <a:solidFill>
                  <a:srgbClr val="FF0000"/>
                </a:solidFill>
              </a:rPr>
              <a:t>and</a:t>
            </a:r>
            <a:r>
              <a:rPr sz="825" spc="-8" dirty="0">
                <a:solidFill>
                  <a:srgbClr val="FF0000"/>
                </a:solidFill>
              </a:rPr>
              <a:t> </a:t>
            </a:r>
            <a:r>
              <a:rPr sz="825" b="1" dirty="0">
                <a:solidFill>
                  <a:srgbClr val="FF0000"/>
                </a:solidFill>
              </a:rPr>
              <a:t>download</a:t>
            </a:r>
            <a:r>
              <a:rPr sz="825" b="1" spc="-38" dirty="0">
                <a:solidFill>
                  <a:srgbClr val="FF0000"/>
                </a:solidFill>
              </a:rPr>
              <a:t> </a:t>
            </a:r>
            <a:r>
              <a:rPr sz="825" b="1" spc="-4" dirty="0">
                <a:solidFill>
                  <a:srgbClr val="FF0000"/>
                </a:solidFill>
              </a:rPr>
              <a:t>PDF</a:t>
            </a:r>
            <a:r>
              <a:rPr sz="825" b="1" spc="15" dirty="0">
                <a:solidFill>
                  <a:srgbClr val="FF0000"/>
                </a:solidFill>
              </a:rPr>
              <a:t> </a:t>
            </a:r>
            <a:r>
              <a:rPr sz="825" spc="-4" dirty="0">
                <a:solidFill>
                  <a:srgbClr val="FF0000"/>
                </a:solidFill>
              </a:rPr>
              <a:t>version</a:t>
            </a:r>
            <a:r>
              <a:rPr sz="825" b="1" spc="-4" dirty="0">
                <a:solidFill>
                  <a:srgbClr val="FF0000"/>
                </a:solidFill>
              </a:rPr>
              <a:t>.</a:t>
            </a:r>
            <a:endParaRPr sz="825"/>
          </a:p>
        </p:txBody>
      </p:sp>
      <p:grpSp>
        <p:nvGrpSpPr>
          <p:cNvPr id="18" name="object 18"/>
          <p:cNvGrpSpPr/>
          <p:nvPr/>
        </p:nvGrpSpPr>
        <p:grpSpPr>
          <a:xfrm>
            <a:off x="3158014" y="1942909"/>
            <a:ext cx="2111216" cy="2791778"/>
            <a:chOff x="2686685" y="2590545"/>
            <a:chExt cx="2814955" cy="3722370"/>
          </a:xfrm>
        </p:grpSpPr>
        <p:sp>
          <p:nvSpPr>
            <p:cNvPr id="19" name="object 19"/>
            <p:cNvSpPr/>
            <p:nvPr/>
          </p:nvSpPr>
          <p:spPr>
            <a:xfrm>
              <a:off x="2691257" y="2595117"/>
              <a:ext cx="2806065" cy="3712845"/>
            </a:xfrm>
            <a:custGeom>
              <a:avLst/>
              <a:gdLst/>
              <a:ahLst/>
              <a:cxnLst/>
              <a:rect l="l" t="t" r="r" b="b"/>
              <a:pathLst>
                <a:path w="2806065" h="3712845">
                  <a:moveTo>
                    <a:pt x="2695321" y="3049778"/>
                  </a:moveTo>
                  <a:lnTo>
                    <a:pt x="554101" y="3049778"/>
                  </a:lnTo>
                  <a:lnTo>
                    <a:pt x="511119" y="3058460"/>
                  </a:lnTo>
                  <a:lnTo>
                    <a:pt x="475995" y="3082139"/>
                  </a:lnTo>
                  <a:lnTo>
                    <a:pt x="452302" y="3117259"/>
                  </a:lnTo>
                  <a:lnTo>
                    <a:pt x="443611" y="3160268"/>
                  </a:lnTo>
                  <a:lnTo>
                    <a:pt x="443611" y="3602228"/>
                  </a:lnTo>
                  <a:lnTo>
                    <a:pt x="452302" y="3645236"/>
                  </a:lnTo>
                  <a:lnTo>
                    <a:pt x="475996" y="3680356"/>
                  </a:lnTo>
                  <a:lnTo>
                    <a:pt x="511119" y="3704035"/>
                  </a:lnTo>
                  <a:lnTo>
                    <a:pt x="554101" y="3712718"/>
                  </a:lnTo>
                  <a:lnTo>
                    <a:pt x="2695321" y="3712718"/>
                  </a:lnTo>
                  <a:lnTo>
                    <a:pt x="2738302" y="3704035"/>
                  </a:lnTo>
                  <a:lnTo>
                    <a:pt x="2773426" y="3680356"/>
                  </a:lnTo>
                  <a:lnTo>
                    <a:pt x="2797119" y="3645236"/>
                  </a:lnTo>
                  <a:lnTo>
                    <a:pt x="2805810" y="3602228"/>
                  </a:lnTo>
                  <a:lnTo>
                    <a:pt x="2805810" y="3160268"/>
                  </a:lnTo>
                  <a:lnTo>
                    <a:pt x="2797119" y="3117259"/>
                  </a:lnTo>
                  <a:lnTo>
                    <a:pt x="2773425" y="3082139"/>
                  </a:lnTo>
                  <a:lnTo>
                    <a:pt x="2738302" y="3058460"/>
                  </a:lnTo>
                  <a:lnTo>
                    <a:pt x="2695321" y="3049778"/>
                  </a:lnTo>
                  <a:close/>
                </a:path>
                <a:path w="2806065" h="3712845">
                  <a:moveTo>
                    <a:pt x="0" y="0"/>
                  </a:moveTo>
                  <a:lnTo>
                    <a:pt x="837310" y="3049778"/>
                  </a:lnTo>
                  <a:lnTo>
                    <a:pt x="1427860" y="3049778"/>
                  </a:lnTo>
                  <a:lnTo>
                    <a:pt x="0" y="0"/>
                  </a:lnTo>
                  <a:close/>
                </a:path>
              </a:pathLst>
            </a:custGeom>
            <a:solidFill>
              <a:srgbClr val="FFFF99"/>
            </a:solidFill>
          </p:spPr>
          <p:txBody>
            <a:bodyPr wrap="square" lIns="0" tIns="0" rIns="0" bIns="0" rtlCol="0"/>
            <a:lstStyle/>
            <a:p>
              <a:endParaRPr sz="1050"/>
            </a:p>
          </p:txBody>
        </p:sp>
        <p:sp>
          <p:nvSpPr>
            <p:cNvPr id="20" name="object 20"/>
            <p:cNvSpPr/>
            <p:nvPr/>
          </p:nvSpPr>
          <p:spPr>
            <a:xfrm>
              <a:off x="2691257" y="2595117"/>
              <a:ext cx="2806065" cy="3712845"/>
            </a:xfrm>
            <a:custGeom>
              <a:avLst/>
              <a:gdLst/>
              <a:ahLst/>
              <a:cxnLst/>
              <a:rect l="l" t="t" r="r" b="b"/>
              <a:pathLst>
                <a:path w="2806065" h="3712845">
                  <a:moveTo>
                    <a:pt x="443611" y="3160268"/>
                  </a:moveTo>
                  <a:lnTo>
                    <a:pt x="452302" y="3117259"/>
                  </a:lnTo>
                  <a:lnTo>
                    <a:pt x="475995" y="3082139"/>
                  </a:lnTo>
                  <a:lnTo>
                    <a:pt x="511119" y="3058460"/>
                  </a:lnTo>
                  <a:lnTo>
                    <a:pt x="554101" y="3049778"/>
                  </a:lnTo>
                  <a:lnTo>
                    <a:pt x="837310" y="3049778"/>
                  </a:lnTo>
                  <a:lnTo>
                    <a:pt x="0" y="0"/>
                  </a:lnTo>
                  <a:lnTo>
                    <a:pt x="1427860" y="3049778"/>
                  </a:lnTo>
                  <a:lnTo>
                    <a:pt x="2695321" y="3049778"/>
                  </a:lnTo>
                  <a:lnTo>
                    <a:pt x="2738302" y="3058460"/>
                  </a:lnTo>
                  <a:lnTo>
                    <a:pt x="2773425" y="3082139"/>
                  </a:lnTo>
                  <a:lnTo>
                    <a:pt x="2797119" y="3117259"/>
                  </a:lnTo>
                  <a:lnTo>
                    <a:pt x="2805810" y="3160268"/>
                  </a:lnTo>
                  <a:lnTo>
                    <a:pt x="2805810" y="3326003"/>
                  </a:lnTo>
                  <a:lnTo>
                    <a:pt x="2805810" y="3602228"/>
                  </a:lnTo>
                  <a:lnTo>
                    <a:pt x="2797119" y="3645236"/>
                  </a:lnTo>
                  <a:lnTo>
                    <a:pt x="2773426" y="3680356"/>
                  </a:lnTo>
                  <a:lnTo>
                    <a:pt x="2738302" y="3704035"/>
                  </a:lnTo>
                  <a:lnTo>
                    <a:pt x="2695321" y="3712718"/>
                  </a:lnTo>
                  <a:lnTo>
                    <a:pt x="1427860" y="3712718"/>
                  </a:lnTo>
                  <a:lnTo>
                    <a:pt x="837310" y="3712718"/>
                  </a:lnTo>
                  <a:lnTo>
                    <a:pt x="554101" y="3712718"/>
                  </a:lnTo>
                  <a:lnTo>
                    <a:pt x="511119" y="3704035"/>
                  </a:lnTo>
                  <a:lnTo>
                    <a:pt x="475996" y="3680356"/>
                  </a:lnTo>
                  <a:lnTo>
                    <a:pt x="452302" y="3645236"/>
                  </a:lnTo>
                  <a:lnTo>
                    <a:pt x="443611" y="3602228"/>
                  </a:lnTo>
                  <a:lnTo>
                    <a:pt x="443611" y="3326003"/>
                  </a:lnTo>
                  <a:lnTo>
                    <a:pt x="443611" y="3160268"/>
                  </a:lnTo>
                  <a:close/>
                </a:path>
              </a:pathLst>
            </a:custGeom>
            <a:ln w="9143">
              <a:solidFill>
                <a:srgbClr val="FFC000"/>
              </a:solidFill>
            </a:ln>
          </p:spPr>
          <p:txBody>
            <a:bodyPr wrap="square" lIns="0" tIns="0" rIns="0" bIns="0" rtlCol="0"/>
            <a:lstStyle/>
            <a:p>
              <a:endParaRPr sz="1050"/>
            </a:p>
          </p:txBody>
        </p:sp>
      </p:grpSp>
      <p:sp>
        <p:nvSpPr>
          <p:cNvPr id="21" name="object 21"/>
          <p:cNvSpPr txBox="1"/>
          <p:nvPr/>
        </p:nvSpPr>
        <p:spPr>
          <a:xfrm>
            <a:off x="3577686" y="4279925"/>
            <a:ext cx="1551146" cy="390492"/>
          </a:xfrm>
          <a:prstGeom prst="rect">
            <a:avLst/>
          </a:prstGeom>
        </p:spPr>
        <p:txBody>
          <a:bodyPr vert="horz" wrap="square" lIns="0" tIns="9525" rIns="0" bIns="0" rtlCol="0">
            <a:spAutoFit/>
          </a:bodyPr>
          <a:lstStyle/>
          <a:p>
            <a:pPr marL="9525" marR="3810" algn="just">
              <a:spcBef>
                <a:spcPts val="75"/>
              </a:spcBef>
            </a:pPr>
            <a:r>
              <a:rPr sz="825" spc="-4" dirty="0">
                <a:solidFill>
                  <a:srgbClr val="FF0000"/>
                </a:solidFill>
              </a:rPr>
              <a:t>Click </a:t>
            </a:r>
            <a:r>
              <a:rPr sz="825" dirty="0">
                <a:solidFill>
                  <a:srgbClr val="FF0000"/>
                </a:solidFill>
              </a:rPr>
              <a:t>on </a:t>
            </a:r>
            <a:r>
              <a:rPr sz="825" b="1" spc="-4" dirty="0">
                <a:solidFill>
                  <a:srgbClr val="FF0000"/>
                </a:solidFill>
              </a:rPr>
              <a:t>‘Saved Plans’ </a:t>
            </a:r>
            <a:r>
              <a:rPr sz="825" dirty="0">
                <a:solidFill>
                  <a:srgbClr val="FF0000"/>
                </a:solidFill>
              </a:rPr>
              <a:t>to </a:t>
            </a:r>
            <a:r>
              <a:rPr sz="825" b="1" dirty="0">
                <a:solidFill>
                  <a:srgbClr val="FF0000"/>
                </a:solidFill>
              </a:rPr>
              <a:t>edited </a:t>
            </a:r>
            <a:r>
              <a:rPr sz="825" b="1" spc="-221" dirty="0">
                <a:solidFill>
                  <a:srgbClr val="FF0000"/>
                </a:solidFill>
              </a:rPr>
              <a:t> </a:t>
            </a:r>
            <a:r>
              <a:rPr sz="825" spc="-4" dirty="0">
                <a:solidFill>
                  <a:srgbClr val="FF0000"/>
                </a:solidFill>
              </a:rPr>
              <a:t>plans </a:t>
            </a:r>
            <a:r>
              <a:rPr sz="825" dirty="0">
                <a:solidFill>
                  <a:srgbClr val="FF0000"/>
                </a:solidFill>
              </a:rPr>
              <a:t>that </a:t>
            </a:r>
            <a:r>
              <a:rPr sz="825" spc="-4" dirty="0">
                <a:solidFill>
                  <a:srgbClr val="FF0000"/>
                </a:solidFill>
              </a:rPr>
              <a:t>have </a:t>
            </a:r>
            <a:r>
              <a:rPr sz="825" dirty="0">
                <a:solidFill>
                  <a:srgbClr val="FF0000"/>
                </a:solidFill>
              </a:rPr>
              <a:t>been </a:t>
            </a:r>
            <a:r>
              <a:rPr sz="825" b="1" spc="-4" dirty="0">
                <a:solidFill>
                  <a:srgbClr val="FF0000"/>
                </a:solidFill>
              </a:rPr>
              <a:t>saved </a:t>
            </a:r>
            <a:r>
              <a:rPr sz="825" spc="-4" dirty="0">
                <a:solidFill>
                  <a:srgbClr val="FF0000"/>
                </a:solidFill>
              </a:rPr>
              <a:t>and </a:t>
            </a:r>
            <a:r>
              <a:rPr sz="825" dirty="0">
                <a:solidFill>
                  <a:srgbClr val="FF0000"/>
                </a:solidFill>
              </a:rPr>
              <a:t> not</a:t>
            </a:r>
            <a:r>
              <a:rPr sz="825" spc="-15" dirty="0">
                <a:solidFill>
                  <a:srgbClr val="FF0000"/>
                </a:solidFill>
              </a:rPr>
              <a:t> </a:t>
            </a:r>
            <a:r>
              <a:rPr sz="825" spc="-4" dirty="0">
                <a:solidFill>
                  <a:srgbClr val="FF0000"/>
                </a:solidFill>
              </a:rPr>
              <a:t>submitted.</a:t>
            </a:r>
            <a:endParaRPr sz="825"/>
          </a:p>
        </p:txBody>
      </p:sp>
      <p:sp>
        <p:nvSpPr>
          <p:cNvPr id="22" name="object 22"/>
          <p:cNvSpPr txBox="1">
            <a:spLocks noGrp="1"/>
          </p:cNvSpPr>
          <p:nvPr>
            <p:ph type="sldNum" sz="quarter" idx="7"/>
          </p:nvPr>
        </p:nvSpPr>
        <p:spPr>
          <a:xfrm>
            <a:off x="406603" y="6450512"/>
            <a:ext cx="156845" cy="179704"/>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888888"/>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0"/>
              </a:spcBef>
            </a:pPr>
            <a:fld id="{81D60167-4931-47E6-BA6A-407CBD079E47}" type="slidenum">
              <a:rPr lang="en-IN" spc="-5" smtClean="0"/>
              <a:pPr marL="38100">
                <a:spcBef>
                  <a:spcPts val="100"/>
                </a:spcBef>
              </a:pPr>
              <a:t>25</a:t>
            </a:fld>
            <a:endParaRPr spc="-4"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4227" y="436804"/>
            <a:ext cx="4457319" cy="423032"/>
          </a:xfrm>
          <a:prstGeom prst="rect">
            <a:avLst/>
          </a:prstGeom>
        </p:spPr>
        <p:txBody>
          <a:bodyPr spcFirstLastPara="1" vert="horz" wrap="square" lIns="0" tIns="10001" rIns="0" bIns="0" rtlCol="0" anchor="t" anchorCtr="0">
            <a:spAutoFit/>
          </a:bodyPr>
          <a:lstStyle/>
          <a:p>
            <a:pPr marL="9525">
              <a:spcBef>
                <a:spcPts val="79"/>
              </a:spcBef>
            </a:pPr>
            <a:r>
              <a:rPr dirty="0"/>
              <a:t>New</a:t>
            </a:r>
            <a:r>
              <a:rPr spc="-26" dirty="0"/>
              <a:t> </a:t>
            </a:r>
            <a:r>
              <a:rPr spc="-4" dirty="0"/>
              <a:t>Annual</a:t>
            </a:r>
            <a:r>
              <a:rPr spc="-30" dirty="0"/>
              <a:t> </a:t>
            </a:r>
            <a:r>
              <a:rPr dirty="0"/>
              <a:t>Plan</a:t>
            </a:r>
          </a:p>
        </p:txBody>
      </p:sp>
      <p:grpSp>
        <p:nvGrpSpPr>
          <p:cNvPr id="3" name="object 3"/>
          <p:cNvGrpSpPr/>
          <p:nvPr/>
        </p:nvGrpSpPr>
        <p:grpSpPr>
          <a:xfrm>
            <a:off x="1745360" y="1059561"/>
            <a:ext cx="4784979" cy="3939160"/>
            <a:chOff x="803148" y="1382267"/>
            <a:chExt cx="6309360" cy="5422900"/>
          </a:xfrm>
        </p:grpSpPr>
        <p:pic>
          <p:nvPicPr>
            <p:cNvPr id="4" name="object 4"/>
            <p:cNvPicPr/>
            <p:nvPr/>
          </p:nvPicPr>
          <p:blipFill>
            <a:blip r:embed="rId2" cstate="print"/>
            <a:stretch>
              <a:fillRect/>
            </a:stretch>
          </p:blipFill>
          <p:spPr>
            <a:xfrm>
              <a:off x="803148" y="1382267"/>
              <a:ext cx="6309359" cy="5422853"/>
            </a:xfrm>
            <a:prstGeom prst="rect">
              <a:avLst/>
            </a:prstGeom>
          </p:spPr>
        </p:pic>
        <p:sp>
          <p:nvSpPr>
            <p:cNvPr id="5" name="object 5"/>
            <p:cNvSpPr/>
            <p:nvPr/>
          </p:nvSpPr>
          <p:spPr>
            <a:xfrm>
              <a:off x="2364231" y="4961508"/>
              <a:ext cx="3370579" cy="925830"/>
            </a:xfrm>
            <a:custGeom>
              <a:avLst/>
              <a:gdLst/>
              <a:ahLst/>
              <a:cxnLst/>
              <a:rect l="l" t="t" r="r" b="b"/>
              <a:pathLst>
                <a:path w="3370579" h="925829">
                  <a:moveTo>
                    <a:pt x="3291078" y="448691"/>
                  </a:moveTo>
                  <a:lnTo>
                    <a:pt x="859282" y="448691"/>
                  </a:lnTo>
                  <a:lnTo>
                    <a:pt x="828321" y="454933"/>
                  </a:lnTo>
                  <a:lnTo>
                    <a:pt x="803052" y="471963"/>
                  </a:lnTo>
                  <a:lnTo>
                    <a:pt x="786022" y="497232"/>
                  </a:lnTo>
                  <a:lnTo>
                    <a:pt x="779780" y="528193"/>
                  </a:lnTo>
                  <a:lnTo>
                    <a:pt x="779780" y="846201"/>
                  </a:lnTo>
                  <a:lnTo>
                    <a:pt x="786022" y="877145"/>
                  </a:lnTo>
                  <a:lnTo>
                    <a:pt x="803052" y="902415"/>
                  </a:lnTo>
                  <a:lnTo>
                    <a:pt x="828321" y="919454"/>
                  </a:lnTo>
                  <a:lnTo>
                    <a:pt x="859282" y="925703"/>
                  </a:lnTo>
                  <a:lnTo>
                    <a:pt x="3291078" y="925703"/>
                  </a:lnTo>
                  <a:lnTo>
                    <a:pt x="3322038" y="919454"/>
                  </a:lnTo>
                  <a:lnTo>
                    <a:pt x="3347307" y="902415"/>
                  </a:lnTo>
                  <a:lnTo>
                    <a:pt x="3364337" y="877145"/>
                  </a:lnTo>
                  <a:lnTo>
                    <a:pt x="3370579" y="846201"/>
                  </a:lnTo>
                  <a:lnTo>
                    <a:pt x="3370579" y="528193"/>
                  </a:lnTo>
                  <a:lnTo>
                    <a:pt x="3364337" y="497232"/>
                  </a:lnTo>
                  <a:lnTo>
                    <a:pt x="3347307" y="471963"/>
                  </a:lnTo>
                  <a:lnTo>
                    <a:pt x="3322038" y="454933"/>
                  </a:lnTo>
                  <a:lnTo>
                    <a:pt x="3291078" y="448691"/>
                  </a:lnTo>
                  <a:close/>
                </a:path>
                <a:path w="3370579" h="925829">
                  <a:moveTo>
                    <a:pt x="0" y="0"/>
                  </a:moveTo>
                  <a:lnTo>
                    <a:pt x="1211580" y="448691"/>
                  </a:lnTo>
                  <a:lnTo>
                    <a:pt x="1859280" y="448691"/>
                  </a:lnTo>
                  <a:lnTo>
                    <a:pt x="0" y="0"/>
                  </a:lnTo>
                  <a:close/>
                </a:path>
              </a:pathLst>
            </a:custGeom>
            <a:solidFill>
              <a:srgbClr val="FFFF99"/>
            </a:solidFill>
          </p:spPr>
          <p:txBody>
            <a:bodyPr wrap="square" lIns="0" tIns="0" rIns="0" bIns="0" rtlCol="0"/>
            <a:lstStyle/>
            <a:p>
              <a:endParaRPr sz="1050"/>
            </a:p>
          </p:txBody>
        </p:sp>
        <p:sp>
          <p:nvSpPr>
            <p:cNvPr id="6" name="object 6"/>
            <p:cNvSpPr/>
            <p:nvPr/>
          </p:nvSpPr>
          <p:spPr>
            <a:xfrm>
              <a:off x="2364231" y="4961508"/>
              <a:ext cx="3370579" cy="925830"/>
            </a:xfrm>
            <a:custGeom>
              <a:avLst/>
              <a:gdLst/>
              <a:ahLst/>
              <a:cxnLst/>
              <a:rect l="l" t="t" r="r" b="b"/>
              <a:pathLst>
                <a:path w="3370579" h="925829">
                  <a:moveTo>
                    <a:pt x="779780" y="528193"/>
                  </a:moveTo>
                  <a:lnTo>
                    <a:pt x="786022" y="497232"/>
                  </a:lnTo>
                  <a:lnTo>
                    <a:pt x="803052" y="471963"/>
                  </a:lnTo>
                  <a:lnTo>
                    <a:pt x="828321" y="454933"/>
                  </a:lnTo>
                  <a:lnTo>
                    <a:pt x="859282" y="448691"/>
                  </a:lnTo>
                  <a:lnTo>
                    <a:pt x="1211580" y="448691"/>
                  </a:lnTo>
                  <a:lnTo>
                    <a:pt x="0" y="0"/>
                  </a:lnTo>
                  <a:lnTo>
                    <a:pt x="1859280" y="448691"/>
                  </a:lnTo>
                  <a:lnTo>
                    <a:pt x="3291078" y="448691"/>
                  </a:lnTo>
                  <a:lnTo>
                    <a:pt x="3322038" y="454933"/>
                  </a:lnTo>
                  <a:lnTo>
                    <a:pt x="3347307" y="471963"/>
                  </a:lnTo>
                  <a:lnTo>
                    <a:pt x="3364337" y="497232"/>
                  </a:lnTo>
                  <a:lnTo>
                    <a:pt x="3370579" y="528193"/>
                  </a:lnTo>
                  <a:lnTo>
                    <a:pt x="3370579" y="647446"/>
                  </a:lnTo>
                  <a:lnTo>
                    <a:pt x="3370579" y="846201"/>
                  </a:lnTo>
                  <a:lnTo>
                    <a:pt x="3364337" y="877145"/>
                  </a:lnTo>
                  <a:lnTo>
                    <a:pt x="3347307" y="902415"/>
                  </a:lnTo>
                  <a:lnTo>
                    <a:pt x="3322038" y="919454"/>
                  </a:lnTo>
                  <a:lnTo>
                    <a:pt x="3291078" y="925703"/>
                  </a:lnTo>
                  <a:lnTo>
                    <a:pt x="1859280" y="925703"/>
                  </a:lnTo>
                  <a:lnTo>
                    <a:pt x="1211580" y="925703"/>
                  </a:lnTo>
                  <a:lnTo>
                    <a:pt x="859282" y="925703"/>
                  </a:lnTo>
                  <a:lnTo>
                    <a:pt x="828321" y="919454"/>
                  </a:lnTo>
                  <a:lnTo>
                    <a:pt x="803052" y="902415"/>
                  </a:lnTo>
                  <a:lnTo>
                    <a:pt x="786022" y="877145"/>
                  </a:lnTo>
                  <a:lnTo>
                    <a:pt x="779780" y="846201"/>
                  </a:lnTo>
                  <a:lnTo>
                    <a:pt x="779780" y="647446"/>
                  </a:lnTo>
                  <a:lnTo>
                    <a:pt x="779780" y="528193"/>
                  </a:lnTo>
                  <a:close/>
                </a:path>
              </a:pathLst>
            </a:custGeom>
            <a:ln w="9143">
              <a:solidFill>
                <a:srgbClr val="FFC000"/>
              </a:solidFill>
            </a:ln>
          </p:spPr>
          <p:txBody>
            <a:bodyPr wrap="square" lIns="0" tIns="0" rIns="0" bIns="0" rtlCol="0"/>
            <a:lstStyle/>
            <a:p>
              <a:endParaRPr sz="1050"/>
            </a:p>
          </p:txBody>
        </p:sp>
      </p:grpSp>
      <p:sp>
        <p:nvSpPr>
          <p:cNvPr id="7" name="object 7"/>
          <p:cNvSpPr txBox="1"/>
          <p:nvPr/>
        </p:nvSpPr>
        <p:spPr>
          <a:xfrm>
            <a:off x="3577208" y="4097502"/>
            <a:ext cx="1768793" cy="263534"/>
          </a:xfrm>
          <a:prstGeom prst="rect">
            <a:avLst/>
          </a:prstGeom>
        </p:spPr>
        <p:txBody>
          <a:bodyPr vert="horz" wrap="square" lIns="0" tIns="9525" rIns="0" bIns="0" rtlCol="0">
            <a:spAutoFit/>
          </a:bodyPr>
          <a:lstStyle/>
          <a:p>
            <a:pPr marL="9525" marR="3810">
              <a:spcBef>
                <a:spcPts val="75"/>
              </a:spcBef>
            </a:pPr>
            <a:r>
              <a:rPr sz="825" dirty="0">
                <a:solidFill>
                  <a:srgbClr val="FF0000"/>
                </a:solidFill>
              </a:rPr>
              <a:t>For</a:t>
            </a:r>
            <a:r>
              <a:rPr sz="825" spc="-15" dirty="0">
                <a:solidFill>
                  <a:srgbClr val="FF0000"/>
                </a:solidFill>
              </a:rPr>
              <a:t> </a:t>
            </a:r>
            <a:r>
              <a:rPr sz="825" spc="-4" dirty="0">
                <a:solidFill>
                  <a:srgbClr val="FF0000"/>
                </a:solidFill>
              </a:rPr>
              <a:t>additional</a:t>
            </a:r>
            <a:r>
              <a:rPr sz="825" dirty="0">
                <a:solidFill>
                  <a:srgbClr val="FF0000"/>
                </a:solidFill>
              </a:rPr>
              <a:t> </a:t>
            </a:r>
            <a:r>
              <a:rPr sz="825" b="1" dirty="0">
                <a:solidFill>
                  <a:srgbClr val="FF0000"/>
                </a:solidFill>
              </a:rPr>
              <a:t>help</a:t>
            </a:r>
            <a:r>
              <a:rPr sz="825" dirty="0">
                <a:solidFill>
                  <a:srgbClr val="FF0000"/>
                </a:solidFill>
              </a:rPr>
              <a:t>,</a:t>
            </a:r>
            <a:r>
              <a:rPr sz="825" spc="-15" dirty="0">
                <a:solidFill>
                  <a:srgbClr val="FF0000"/>
                </a:solidFill>
              </a:rPr>
              <a:t> </a:t>
            </a:r>
            <a:r>
              <a:rPr sz="825" spc="-4" dirty="0">
                <a:solidFill>
                  <a:srgbClr val="FF0000"/>
                </a:solidFill>
              </a:rPr>
              <a:t>hover</a:t>
            </a:r>
            <a:r>
              <a:rPr sz="825" spc="-8" dirty="0">
                <a:solidFill>
                  <a:srgbClr val="FF0000"/>
                </a:solidFill>
              </a:rPr>
              <a:t> </a:t>
            </a:r>
            <a:r>
              <a:rPr sz="825" dirty="0">
                <a:solidFill>
                  <a:srgbClr val="FF0000"/>
                </a:solidFill>
              </a:rPr>
              <a:t>cursor</a:t>
            </a:r>
            <a:r>
              <a:rPr sz="825" spc="-23" dirty="0">
                <a:solidFill>
                  <a:srgbClr val="FF0000"/>
                </a:solidFill>
              </a:rPr>
              <a:t> </a:t>
            </a:r>
            <a:r>
              <a:rPr sz="825" spc="-4" dirty="0">
                <a:solidFill>
                  <a:srgbClr val="FF0000"/>
                </a:solidFill>
              </a:rPr>
              <a:t>over </a:t>
            </a:r>
            <a:r>
              <a:rPr sz="825" spc="-221" dirty="0">
                <a:solidFill>
                  <a:srgbClr val="FF0000"/>
                </a:solidFill>
              </a:rPr>
              <a:t> </a:t>
            </a:r>
            <a:r>
              <a:rPr sz="825" spc="-4" dirty="0">
                <a:solidFill>
                  <a:srgbClr val="FF0000"/>
                </a:solidFill>
              </a:rPr>
              <a:t>question</a:t>
            </a:r>
            <a:r>
              <a:rPr sz="825" spc="-23" dirty="0">
                <a:solidFill>
                  <a:srgbClr val="FF0000"/>
                </a:solidFill>
              </a:rPr>
              <a:t> </a:t>
            </a:r>
            <a:r>
              <a:rPr sz="825" spc="-4" dirty="0">
                <a:solidFill>
                  <a:srgbClr val="FF0000"/>
                </a:solidFill>
              </a:rPr>
              <a:t>mark</a:t>
            </a:r>
            <a:r>
              <a:rPr sz="825" spc="-23" dirty="0">
                <a:solidFill>
                  <a:srgbClr val="FF0000"/>
                </a:solidFill>
              </a:rPr>
              <a:t> </a:t>
            </a:r>
            <a:r>
              <a:rPr sz="825" spc="-4" dirty="0">
                <a:solidFill>
                  <a:srgbClr val="FF0000"/>
                </a:solidFill>
              </a:rPr>
              <a:t>(‘</a:t>
            </a:r>
            <a:r>
              <a:rPr sz="825" b="1" spc="-4" dirty="0">
                <a:solidFill>
                  <a:srgbClr val="FF0000"/>
                </a:solidFill>
              </a:rPr>
              <a:t>?</a:t>
            </a:r>
            <a:r>
              <a:rPr sz="825" spc="-4" dirty="0">
                <a:solidFill>
                  <a:srgbClr val="FF0000"/>
                </a:solidFill>
              </a:rPr>
              <a:t>’) </a:t>
            </a:r>
            <a:r>
              <a:rPr sz="825" dirty="0">
                <a:solidFill>
                  <a:srgbClr val="FF0000"/>
                </a:solidFill>
              </a:rPr>
              <a:t>for</a:t>
            </a:r>
            <a:r>
              <a:rPr sz="825" spc="-23" dirty="0">
                <a:solidFill>
                  <a:srgbClr val="FF0000"/>
                </a:solidFill>
              </a:rPr>
              <a:t> </a:t>
            </a:r>
            <a:r>
              <a:rPr sz="825" spc="-4" dirty="0">
                <a:solidFill>
                  <a:srgbClr val="FF0000"/>
                </a:solidFill>
              </a:rPr>
              <a:t>hints.</a:t>
            </a:r>
            <a:endParaRPr sz="825"/>
          </a:p>
        </p:txBody>
      </p:sp>
      <p:grpSp>
        <p:nvGrpSpPr>
          <p:cNvPr id="8" name="object 8"/>
          <p:cNvGrpSpPr/>
          <p:nvPr/>
        </p:nvGrpSpPr>
        <p:grpSpPr>
          <a:xfrm>
            <a:off x="2707767" y="1596771"/>
            <a:ext cx="2807494" cy="224314"/>
            <a:chOff x="2086355" y="2129027"/>
            <a:chExt cx="3743325" cy="299085"/>
          </a:xfrm>
        </p:grpSpPr>
        <p:sp>
          <p:nvSpPr>
            <p:cNvPr id="9" name="object 9"/>
            <p:cNvSpPr/>
            <p:nvPr/>
          </p:nvSpPr>
          <p:spPr>
            <a:xfrm>
              <a:off x="2090927" y="2133599"/>
              <a:ext cx="3733800" cy="289560"/>
            </a:xfrm>
            <a:custGeom>
              <a:avLst/>
              <a:gdLst/>
              <a:ahLst/>
              <a:cxnLst/>
              <a:rect l="l" t="t" r="r" b="b"/>
              <a:pathLst>
                <a:path w="3733800" h="289560">
                  <a:moveTo>
                    <a:pt x="3685540" y="0"/>
                  </a:moveTo>
                  <a:lnTo>
                    <a:pt x="48260" y="0"/>
                  </a:lnTo>
                  <a:lnTo>
                    <a:pt x="29467" y="3790"/>
                  </a:lnTo>
                  <a:lnTo>
                    <a:pt x="14128" y="14128"/>
                  </a:lnTo>
                  <a:lnTo>
                    <a:pt x="3790" y="29467"/>
                  </a:lnTo>
                  <a:lnTo>
                    <a:pt x="0" y="48260"/>
                  </a:lnTo>
                  <a:lnTo>
                    <a:pt x="0" y="241300"/>
                  </a:lnTo>
                  <a:lnTo>
                    <a:pt x="3790" y="260092"/>
                  </a:lnTo>
                  <a:lnTo>
                    <a:pt x="14128" y="275431"/>
                  </a:lnTo>
                  <a:lnTo>
                    <a:pt x="29467" y="285769"/>
                  </a:lnTo>
                  <a:lnTo>
                    <a:pt x="48260" y="289560"/>
                  </a:lnTo>
                  <a:lnTo>
                    <a:pt x="3685540" y="289560"/>
                  </a:lnTo>
                  <a:lnTo>
                    <a:pt x="3704332" y="285769"/>
                  </a:lnTo>
                  <a:lnTo>
                    <a:pt x="3719671" y="275431"/>
                  </a:lnTo>
                  <a:lnTo>
                    <a:pt x="3730009" y="260092"/>
                  </a:lnTo>
                  <a:lnTo>
                    <a:pt x="3733800" y="241300"/>
                  </a:lnTo>
                  <a:lnTo>
                    <a:pt x="3733800" y="48260"/>
                  </a:lnTo>
                  <a:lnTo>
                    <a:pt x="3730009" y="29467"/>
                  </a:lnTo>
                  <a:lnTo>
                    <a:pt x="3719671" y="14128"/>
                  </a:lnTo>
                  <a:lnTo>
                    <a:pt x="3704332" y="3790"/>
                  </a:lnTo>
                  <a:lnTo>
                    <a:pt x="3685540" y="0"/>
                  </a:lnTo>
                  <a:close/>
                </a:path>
              </a:pathLst>
            </a:custGeom>
            <a:solidFill>
              <a:srgbClr val="FFFF99"/>
            </a:solidFill>
          </p:spPr>
          <p:txBody>
            <a:bodyPr wrap="square" lIns="0" tIns="0" rIns="0" bIns="0" rtlCol="0"/>
            <a:lstStyle/>
            <a:p>
              <a:endParaRPr sz="1050"/>
            </a:p>
          </p:txBody>
        </p:sp>
        <p:sp>
          <p:nvSpPr>
            <p:cNvPr id="10" name="object 10"/>
            <p:cNvSpPr/>
            <p:nvPr/>
          </p:nvSpPr>
          <p:spPr>
            <a:xfrm>
              <a:off x="2090927" y="2133599"/>
              <a:ext cx="3733800" cy="289560"/>
            </a:xfrm>
            <a:custGeom>
              <a:avLst/>
              <a:gdLst/>
              <a:ahLst/>
              <a:cxnLst/>
              <a:rect l="l" t="t" r="r" b="b"/>
              <a:pathLst>
                <a:path w="3733800" h="289560">
                  <a:moveTo>
                    <a:pt x="0" y="48260"/>
                  </a:moveTo>
                  <a:lnTo>
                    <a:pt x="3790" y="29467"/>
                  </a:lnTo>
                  <a:lnTo>
                    <a:pt x="14128" y="14128"/>
                  </a:lnTo>
                  <a:lnTo>
                    <a:pt x="29467" y="3790"/>
                  </a:lnTo>
                  <a:lnTo>
                    <a:pt x="48260" y="0"/>
                  </a:lnTo>
                  <a:lnTo>
                    <a:pt x="622300" y="0"/>
                  </a:lnTo>
                  <a:lnTo>
                    <a:pt x="1555750" y="0"/>
                  </a:lnTo>
                  <a:lnTo>
                    <a:pt x="3685540" y="0"/>
                  </a:lnTo>
                  <a:lnTo>
                    <a:pt x="3704332" y="3790"/>
                  </a:lnTo>
                  <a:lnTo>
                    <a:pt x="3719671" y="14128"/>
                  </a:lnTo>
                  <a:lnTo>
                    <a:pt x="3730009" y="29467"/>
                  </a:lnTo>
                  <a:lnTo>
                    <a:pt x="3733800" y="48260"/>
                  </a:lnTo>
                  <a:lnTo>
                    <a:pt x="3733800" y="168910"/>
                  </a:lnTo>
                  <a:lnTo>
                    <a:pt x="3733800" y="241300"/>
                  </a:lnTo>
                  <a:lnTo>
                    <a:pt x="3730009" y="260092"/>
                  </a:lnTo>
                  <a:lnTo>
                    <a:pt x="3719671" y="275431"/>
                  </a:lnTo>
                  <a:lnTo>
                    <a:pt x="3704332" y="285769"/>
                  </a:lnTo>
                  <a:lnTo>
                    <a:pt x="3685540" y="289560"/>
                  </a:lnTo>
                  <a:lnTo>
                    <a:pt x="1555750" y="289560"/>
                  </a:lnTo>
                  <a:lnTo>
                    <a:pt x="1283843" y="289560"/>
                  </a:lnTo>
                  <a:lnTo>
                    <a:pt x="622300" y="289560"/>
                  </a:lnTo>
                  <a:lnTo>
                    <a:pt x="48260" y="289560"/>
                  </a:lnTo>
                  <a:lnTo>
                    <a:pt x="29467" y="285769"/>
                  </a:lnTo>
                  <a:lnTo>
                    <a:pt x="14128" y="275431"/>
                  </a:lnTo>
                  <a:lnTo>
                    <a:pt x="3790" y="260092"/>
                  </a:lnTo>
                  <a:lnTo>
                    <a:pt x="0" y="241300"/>
                  </a:lnTo>
                  <a:lnTo>
                    <a:pt x="0" y="168910"/>
                  </a:lnTo>
                  <a:lnTo>
                    <a:pt x="0" y="48260"/>
                  </a:lnTo>
                  <a:close/>
                </a:path>
              </a:pathLst>
            </a:custGeom>
            <a:ln w="9144">
              <a:solidFill>
                <a:srgbClr val="FFC000"/>
              </a:solidFill>
            </a:ln>
          </p:spPr>
          <p:txBody>
            <a:bodyPr wrap="square" lIns="0" tIns="0" rIns="0" bIns="0" rtlCol="0"/>
            <a:lstStyle/>
            <a:p>
              <a:endParaRPr sz="1050"/>
            </a:p>
          </p:txBody>
        </p:sp>
      </p:grpSp>
      <p:sp>
        <p:nvSpPr>
          <p:cNvPr id="11" name="object 11"/>
          <p:cNvSpPr txBox="1"/>
          <p:nvPr/>
        </p:nvSpPr>
        <p:spPr>
          <a:xfrm>
            <a:off x="2719923" y="1632490"/>
            <a:ext cx="2783205" cy="137056"/>
          </a:xfrm>
          <a:prstGeom prst="rect">
            <a:avLst/>
          </a:prstGeom>
        </p:spPr>
        <p:txBody>
          <a:bodyPr vert="horz" wrap="square" lIns="0" tIns="10001" rIns="0" bIns="0" rtlCol="0">
            <a:spAutoFit/>
          </a:bodyPr>
          <a:lstStyle/>
          <a:p>
            <a:pPr marL="70485">
              <a:spcBef>
                <a:spcPts val="79"/>
              </a:spcBef>
            </a:pPr>
            <a:r>
              <a:rPr sz="825" b="1" dirty="0">
                <a:solidFill>
                  <a:srgbClr val="FF0000"/>
                </a:solidFill>
              </a:rPr>
              <a:t>Note</a:t>
            </a:r>
            <a:r>
              <a:rPr sz="825" dirty="0">
                <a:solidFill>
                  <a:srgbClr val="FF0000"/>
                </a:solidFill>
              </a:rPr>
              <a:t>:</a:t>
            </a:r>
            <a:r>
              <a:rPr sz="825" spc="-15" dirty="0">
                <a:solidFill>
                  <a:srgbClr val="FF0000"/>
                </a:solidFill>
              </a:rPr>
              <a:t> </a:t>
            </a:r>
            <a:r>
              <a:rPr sz="825" spc="-4" dirty="0">
                <a:solidFill>
                  <a:srgbClr val="FF0000"/>
                </a:solidFill>
              </a:rPr>
              <a:t>Fields</a:t>
            </a:r>
            <a:r>
              <a:rPr sz="825" spc="11" dirty="0">
                <a:solidFill>
                  <a:srgbClr val="FF0000"/>
                </a:solidFill>
              </a:rPr>
              <a:t> </a:t>
            </a:r>
            <a:r>
              <a:rPr sz="825" dirty="0">
                <a:solidFill>
                  <a:srgbClr val="FF0000"/>
                </a:solidFill>
              </a:rPr>
              <a:t>marked</a:t>
            </a:r>
            <a:r>
              <a:rPr sz="825" spc="-41" dirty="0">
                <a:solidFill>
                  <a:srgbClr val="FF0000"/>
                </a:solidFill>
              </a:rPr>
              <a:t> </a:t>
            </a:r>
            <a:r>
              <a:rPr sz="825" spc="-8" dirty="0">
                <a:solidFill>
                  <a:srgbClr val="FF0000"/>
                </a:solidFill>
              </a:rPr>
              <a:t>with</a:t>
            </a:r>
            <a:r>
              <a:rPr sz="825" spc="11" dirty="0">
                <a:solidFill>
                  <a:srgbClr val="FF0000"/>
                </a:solidFill>
              </a:rPr>
              <a:t> </a:t>
            </a:r>
            <a:r>
              <a:rPr sz="825" dirty="0">
                <a:solidFill>
                  <a:srgbClr val="FF0000"/>
                </a:solidFill>
              </a:rPr>
              <a:t>an</a:t>
            </a:r>
            <a:r>
              <a:rPr sz="825" spc="-11" dirty="0">
                <a:solidFill>
                  <a:srgbClr val="FF0000"/>
                </a:solidFill>
              </a:rPr>
              <a:t> </a:t>
            </a:r>
            <a:r>
              <a:rPr sz="825" dirty="0">
                <a:solidFill>
                  <a:srgbClr val="FF0000"/>
                </a:solidFill>
              </a:rPr>
              <a:t>asterisk</a:t>
            </a:r>
            <a:r>
              <a:rPr sz="825" spc="-26" dirty="0">
                <a:solidFill>
                  <a:srgbClr val="FF0000"/>
                </a:solidFill>
              </a:rPr>
              <a:t> </a:t>
            </a:r>
            <a:r>
              <a:rPr sz="825" dirty="0">
                <a:solidFill>
                  <a:srgbClr val="FF0000"/>
                </a:solidFill>
              </a:rPr>
              <a:t>(*)</a:t>
            </a:r>
            <a:r>
              <a:rPr sz="825" spc="-19" dirty="0">
                <a:solidFill>
                  <a:srgbClr val="FF0000"/>
                </a:solidFill>
              </a:rPr>
              <a:t> </a:t>
            </a:r>
            <a:r>
              <a:rPr sz="825" dirty="0">
                <a:solidFill>
                  <a:srgbClr val="FF0000"/>
                </a:solidFill>
              </a:rPr>
              <a:t>are</a:t>
            </a:r>
            <a:r>
              <a:rPr sz="825" spc="-11" dirty="0">
                <a:solidFill>
                  <a:srgbClr val="FF0000"/>
                </a:solidFill>
              </a:rPr>
              <a:t> </a:t>
            </a:r>
            <a:r>
              <a:rPr sz="825" dirty="0">
                <a:solidFill>
                  <a:srgbClr val="FF0000"/>
                </a:solidFill>
              </a:rPr>
              <a:t>required.</a:t>
            </a:r>
            <a:endParaRPr sz="825"/>
          </a:p>
        </p:txBody>
      </p:sp>
      <p:sp>
        <p:nvSpPr>
          <p:cNvPr id="12" name="object 12"/>
          <p:cNvSpPr txBox="1">
            <a:spLocks noGrp="1"/>
          </p:cNvSpPr>
          <p:nvPr>
            <p:ph type="sldNum" sz="quarter" idx="7"/>
          </p:nvPr>
        </p:nvSpPr>
        <p:spPr>
          <a:xfrm>
            <a:off x="406603" y="6450512"/>
            <a:ext cx="156845" cy="179704"/>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888888"/>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0"/>
              </a:spcBef>
            </a:pPr>
            <a:fld id="{81D60167-4931-47E6-BA6A-407CBD079E47}" type="slidenum">
              <a:rPr lang="en-IN" spc="-5" smtClean="0"/>
              <a:pPr marL="38100">
                <a:spcBef>
                  <a:spcPts val="100"/>
                </a:spcBef>
              </a:pPr>
              <a:t>26</a:t>
            </a:fld>
            <a:endParaRPr spc="-4"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8877" y="1196340"/>
            <a:ext cx="6653689" cy="3854291"/>
            <a:chOff x="272795" y="1493519"/>
            <a:chExt cx="8871585" cy="5139055"/>
          </a:xfrm>
        </p:grpSpPr>
        <p:pic>
          <p:nvPicPr>
            <p:cNvPr id="3" name="object 3"/>
            <p:cNvPicPr/>
            <p:nvPr/>
          </p:nvPicPr>
          <p:blipFill>
            <a:blip r:embed="rId2" cstate="print"/>
            <a:stretch>
              <a:fillRect/>
            </a:stretch>
          </p:blipFill>
          <p:spPr>
            <a:xfrm>
              <a:off x="272795" y="1493519"/>
              <a:ext cx="8871203" cy="4767072"/>
            </a:xfrm>
            <a:prstGeom prst="rect">
              <a:avLst/>
            </a:prstGeom>
          </p:spPr>
        </p:pic>
        <p:sp>
          <p:nvSpPr>
            <p:cNvPr id="4" name="object 4"/>
            <p:cNvSpPr/>
            <p:nvPr/>
          </p:nvSpPr>
          <p:spPr>
            <a:xfrm>
              <a:off x="1219199" y="5200396"/>
              <a:ext cx="2590800" cy="1135380"/>
            </a:xfrm>
            <a:custGeom>
              <a:avLst/>
              <a:gdLst/>
              <a:ahLst/>
              <a:cxnLst/>
              <a:rect l="l" t="t" r="r" b="b"/>
              <a:pathLst>
                <a:path w="2590800" h="1135379">
                  <a:moveTo>
                    <a:pt x="2511552" y="659383"/>
                  </a:moveTo>
                  <a:lnTo>
                    <a:pt x="79247" y="659383"/>
                  </a:lnTo>
                  <a:lnTo>
                    <a:pt x="48402" y="665612"/>
                  </a:lnTo>
                  <a:lnTo>
                    <a:pt x="23212" y="682596"/>
                  </a:lnTo>
                  <a:lnTo>
                    <a:pt x="6228" y="707786"/>
                  </a:lnTo>
                  <a:lnTo>
                    <a:pt x="0" y="738631"/>
                  </a:lnTo>
                  <a:lnTo>
                    <a:pt x="0" y="1055623"/>
                  </a:lnTo>
                  <a:lnTo>
                    <a:pt x="6228" y="1086469"/>
                  </a:lnTo>
                  <a:lnTo>
                    <a:pt x="23212" y="1111659"/>
                  </a:lnTo>
                  <a:lnTo>
                    <a:pt x="48402" y="1128643"/>
                  </a:lnTo>
                  <a:lnTo>
                    <a:pt x="79247" y="1134871"/>
                  </a:lnTo>
                  <a:lnTo>
                    <a:pt x="2511552" y="1134871"/>
                  </a:lnTo>
                  <a:lnTo>
                    <a:pt x="2542418" y="1128643"/>
                  </a:lnTo>
                  <a:lnTo>
                    <a:pt x="2567606" y="1111659"/>
                  </a:lnTo>
                  <a:lnTo>
                    <a:pt x="2584578" y="1086469"/>
                  </a:lnTo>
                  <a:lnTo>
                    <a:pt x="2590800" y="1055623"/>
                  </a:lnTo>
                  <a:lnTo>
                    <a:pt x="2590800" y="738631"/>
                  </a:lnTo>
                  <a:lnTo>
                    <a:pt x="2584578" y="707786"/>
                  </a:lnTo>
                  <a:lnTo>
                    <a:pt x="2567606" y="682596"/>
                  </a:lnTo>
                  <a:lnTo>
                    <a:pt x="2542418" y="665612"/>
                  </a:lnTo>
                  <a:lnTo>
                    <a:pt x="2511552" y="659383"/>
                  </a:lnTo>
                  <a:close/>
                </a:path>
                <a:path w="2590800" h="1135379">
                  <a:moveTo>
                    <a:pt x="1298448" y="0"/>
                  </a:moveTo>
                  <a:lnTo>
                    <a:pt x="1511300" y="659383"/>
                  </a:lnTo>
                  <a:lnTo>
                    <a:pt x="2159000" y="659383"/>
                  </a:lnTo>
                  <a:lnTo>
                    <a:pt x="1298448" y="0"/>
                  </a:lnTo>
                  <a:close/>
                </a:path>
              </a:pathLst>
            </a:custGeom>
            <a:solidFill>
              <a:srgbClr val="FFFF99"/>
            </a:solidFill>
          </p:spPr>
          <p:txBody>
            <a:bodyPr wrap="square" lIns="0" tIns="0" rIns="0" bIns="0" rtlCol="0"/>
            <a:lstStyle/>
            <a:p>
              <a:endParaRPr sz="1050"/>
            </a:p>
          </p:txBody>
        </p:sp>
        <p:sp>
          <p:nvSpPr>
            <p:cNvPr id="5" name="object 5"/>
            <p:cNvSpPr/>
            <p:nvPr/>
          </p:nvSpPr>
          <p:spPr>
            <a:xfrm>
              <a:off x="1219199" y="5200396"/>
              <a:ext cx="2590800" cy="1135380"/>
            </a:xfrm>
            <a:custGeom>
              <a:avLst/>
              <a:gdLst/>
              <a:ahLst/>
              <a:cxnLst/>
              <a:rect l="l" t="t" r="r" b="b"/>
              <a:pathLst>
                <a:path w="2590800" h="1135379">
                  <a:moveTo>
                    <a:pt x="0" y="738631"/>
                  </a:moveTo>
                  <a:lnTo>
                    <a:pt x="6228" y="707786"/>
                  </a:lnTo>
                  <a:lnTo>
                    <a:pt x="23212" y="682596"/>
                  </a:lnTo>
                  <a:lnTo>
                    <a:pt x="48402" y="665612"/>
                  </a:lnTo>
                  <a:lnTo>
                    <a:pt x="79247" y="659383"/>
                  </a:lnTo>
                  <a:lnTo>
                    <a:pt x="1511300" y="659383"/>
                  </a:lnTo>
                  <a:lnTo>
                    <a:pt x="1298448" y="0"/>
                  </a:lnTo>
                  <a:lnTo>
                    <a:pt x="2159000" y="659383"/>
                  </a:lnTo>
                  <a:lnTo>
                    <a:pt x="2511552" y="659383"/>
                  </a:lnTo>
                  <a:lnTo>
                    <a:pt x="2542418" y="665612"/>
                  </a:lnTo>
                  <a:lnTo>
                    <a:pt x="2567606" y="682596"/>
                  </a:lnTo>
                  <a:lnTo>
                    <a:pt x="2584578" y="707786"/>
                  </a:lnTo>
                  <a:lnTo>
                    <a:pt x="2590800" y="738631"/>
                  </a:lnTo>
                  <a:lnTo>
                    <a:pt x="2590800" y="857503"/>
                  </a:lnTo>
                  <a:lnTo>
                    <a:pt x="2590800" y="1055623"/>
                  </a:lnTo>
                  <a:lnTo>
                    <a:pt x="2584578" y="1086469"/>
                  </a:lnTo>
                  <a:lnTo>
                    <a:pt x="2567606" y="1111659"/>
                  </a:lnTo>
                  <a:lnTo>
                    <a:pt x="2542418" y="1128643"/>
                  </a:lnTo>
                  <a:lnTo>
                    <a:pt x="2511552" y="1134871"/>
                  </a:lnTo>
                  <a:lnTo>
                    <a:pt x="2159000" y="1134871"/>
                  </a:lnTo>
                  <a:lnTo>
                    <a:pt x="1511300" y="1134871"/>
                  </a:lnTo>
                  <a:lnTo>
                    <a:pt x="79247" y="1134871"/>
                  </a:lnTo>
                  <a:lnTo>
                    <a:pt x="48402" y="1128643"/>
                  </a:lnTo>
                  <a:lnTo>
                    <a:pt x="23212" y="1111659"/>
                  </a:lnTo>
                  <a:lnTo>
                    <a:pt x="6228" y="1086469"/>
                  </a:lnTo>
                  <a:lnTo>
                    <a:pt x="0" y="1055623"/>
                  </a:lnTo>
                  <a:lnTo>
                    <a:pt x="0" y="857503"/>
                  </a:lnTo>
                  <a:lnTo>
                    <a:pt x="0" y="738631"/>
                  </a:lnTo>
                  <a:close/>
                </a:path>
              </a:pathLst>
            </a:custGeom>
            <a:ln w="9144">
              <a:solidFill>
                <a:srgbClr val="FFC000"/>
              </a:solidFill>
            </a:ln>
          </p:spPr>
          <p:txBody>
            <a:bodyPr wrap="square" lIns="0" tIns="0" rIns="0" bIns="0" rtlCol="0"/>
            <a:lstStyle/>
            <a:p>
              <a:endParaRPr sz="1050"/>
            </a:p>
          </p:txBody>
        </p:sp>
      </p:grpSp>
      <p:sp>
        <p:nvSpPr>
          <p:cNvPr id="6" name="object 6"/>
          <p:cNvSpPr txBox="1">
            <a:spLocks noGrp="1"/>
          </p:cNvSpPr>
          <p:nvPr>
            <p:ph type="title"/>
          </p:nvPr>
        </p:nvSpPr>
        <p:spPr>
          <a:xfrm>
            <a:off x="1347597" y="404880"/>
            <a:ext cx="6324295" cy="423032"/>
          </a:xfrm>
          <a:prstGeom prst="rect">
            <a:avLst/>
          </a:prstGeom>
        </p:spPr>
        <p:txBody>
          <a:bodyPr spcFirstLastPara="1" vert="horz" wrap="square" lIns="0" tIns="10001" rIns="0" bIns="0" rtlCol="0" anchor="t" anchorCtr="0">
            <a:spAutoFit/>
          </a:bodyPr>
          <a:lstStyle/>
          <a:p>
            <a:pPr marL="9525">
              <a:spcBef>
                <a:spcPts val="79"/>
              </a:spcBef>
            </a:pPr>
            <a:r>
              <a:rPr spc="-4" dirty="0"/>
              <a:t>Student</a:t>
            </a:r>
            <a:r>
              <a:rPr spc="-15" dirty="0"/>
              <a:t> </a:t>
            </a:r>
            <a:r>
              <a:rPr dirty="0"/>
              <a:t>Branch</a:t>
            </a:r>
            <a:r>
              <a:rPr spc="-30" dirty="0"/>
              <a:t> </a:t>
            </a:r>
            <a:r>
              <a:rPr dirty="0"/>
              <a:t>Code</a:t>
            </a:r>
            <a:r>
              <a:rPr spc="-4" dirty="0"/>
              <a:t> </a:t>
            </a:r>
            <a:r>
              <a:rPr dirty="0"/>
              <a:t>/</a:t>
            </a:r>
            <a:r>
              <a:rPr spc="-8" dirty="0"/>
              <a:t> </a:t>
            </a:r>
            <a:r>
              <a:rPr dirty="0"/>
              <a:t>Name</a:t>
            </a:r>
          </a:p>
        </p:txBody>
      </p:sp>
      <p:sp>
        <p:nvSpPr>
          <p:cNvPr id="7" name="object 7"/>
          <p:cNvSpPr txBox="1"/>
          <p:nvPr/>
        </p:nvSpPr>
        <p:spPr>
          <a:xfrm>
            <a:off x="1042987" y="4536305"/>
            <a:ext cx="1768793" cy="263534"/>
          </a:xfrm>
          <a:prstGeom prst="rect">
            <a:avLst/>
          </a:prstGeom>
        </p:spPr>
        <p:txBody>
          <a:bodyPr vert="horz" wrap="square" lIns="0" tIns="9525" rIns="0" bIns="0" rtlCol="0">
            <a:spAutoFit/>
          </a:bodyPr>
          <a:lstStyle/>
          <a:p>
            <a:pPr marL="9525" marR="3810">
              <a:spcBef>
                <a:spcPts val="75"/>
              </a:spcBef>
            </a:pPr>
            <a:r>
              <a:rPr sz="825" dirty="0">
                <a:solidFill>
                  <a:srgbClr val="FF0000"/>
                </a:solidFill>
              </a:rPr>
              <a:t>For</a:t>
            </a:r>
            <a:r>
              <a:rPr sz="825" spc="-15" dirty="0">
                <a:solidFill>
                  <a:srgbClr val="FF0000"/>
                </a:solidFill>
              </a:rPr>
              <a:t> </a:t>
            </a:r>
            <a:r>
              <a:rPr sz="825" spc="-4" dirty="0">
                <a:solidFill>
                  <a:srgbClr val="FF0000"/>
                </a:solidFill>
              </a:rPr>
              <a:t>additional</a:t>
            </a:r>
            <a:r>
              <a:rPr sz="825" spc="4" dirty="0">
                <a:solidFill>
                  <a:srgbClr val="FF0000"/>
                </a:solidFill>
              </a:rPr>
              <a:t> </a:t>
            </a:r>
            <a:r>
              <a:rPr sz="825" b="1" dirty="0">
                <a:solidFill>
                  <a:srgbClr val="FF0000"/>
                </a:solidFill>
              </a:rPr>
              <a:t>help</a:t>
            </a:r>
            <a:r>
              <a:rPr sz="825" dirty="0">
                <a:solidFill>
                  <a:srgbClr val="FF0000"/>
                </a:solidFill>
              </a:rPr>
              <a:t>,</a:t>
            </a:r>
            <a:r>
              <a:rPr sz="825" spc="-15" dirty="0">
                <a:solidFill>
                  <a:srgbClr val="FF0000"/>
                </a:solidFill>
              </a:rPr>
              <a:t> </a:t>
            </a:r>
            <a:r>
              <a:rPr sz="825" spc="-4" dirty="0">
                <a:solidFill>
                  <a:srgbClr val="FF0000"/>
                </a:solidFill>
              </a:rPr>
              <a:t>hover</a:t>
            </a:r>
            <a:r>
              <a:rPr sz="825" spc="-8" dirty="0">
                <a:solidFill>
                  <a:srgbClr val="FF0000"/>
                </a:solidFill>
              </a:rPr>
              <a:t> </a:t>
            </a:r>
            <a:r>
              <a:rPr sz="825" dirty="0">
                <a:solidFill>
                  <a:srgbClr val="FF0000"/>
                </a:solidFill>
              </a:rPr>
              <a:t>cursor</a:t>
            </a:r>
            <a:r>
              <a:rPr sz="825" spc="-23" dirty="0">
                <a:solidFill>
                  <a:srgbClr val="FF0000"/>
                </a:solidFill>
              </a:rPr>
              <a:t> </a:t>
            </a:r>
            <a:r>
              <a:rPr sz="825" spc="-4" dirty="0">
                <a:solidFill>
                  <a:srgbClr val="FF0000"/>
                </a:solidFill>
              </a:rPr>
              <a:t>over </a:t>
            </a:r>
            <a:r>
              <a:rPr sz="825" spc="-221" dirty="0">
                <a:solidFill>
                  <a:srgbClr val="FF0000"/>
                </a:solidFill>
              </a:rPr>
              <a:t> </a:t>
            </a:r>
            <a:r>
              <a:rPr sz="825" spc="-4" dirty="0">
                <a:solidFill>
                  <a:srgbClr val="FF0000"/>
                </a:solidFill>
              </a:rPr>
              <a:t>question</a:t>
            </a:r>
            <a:r>
              <a:rPr sz="825" spc="-23" dirty="0">
                <a:solidFill>
                  <a:srgbClr val="FF0000"/>
                </a:solidFill>
              </a:rPr>
              <a:t> </a:t>
            </a:r>
            <a:r>
              <a:rPr sz="825" spc="-4" dirty="0">
                <a:solidFill>
                  <a:srgbClr val="FF0000"/>
                </a:solidFill>
              </a:rPr>
              <a:t>mark</a:t>
            </a:r>
            <a:r>
              <a:rPr sz="825" spc="-23" dirty="0">
                <a:solidFill>
                  <a:srgbClr val="FF0000"/>
                </a:solidFill>
              </a:rPr>
              <a:t> </a:t>
            </a:r>
            <a:r>
              <a:rPr sz="825" spc="-4" dirty="0">
                <a:solidFill>
                  <a:srgbClr val="FF0000"/>
                </a:solidFill>
              </a:rPr>
              <a:t>(‘</a:t>
            </a:r>
            <a:r>
              <a:rPr sz="825" b="1" spc="-4" dirty="0">
                <a:solidFill>
                  <a:srgbClr val="FF0000"/>
                </a:solidFill>
              </a:rPr>
              <a:t>?</a:t>
            </a:r>
            <a:r>
              <a:rPr sz="825" spc="-4" dirty="0">
                <a:solidFill>
                  <a:srgbClr val="FF0000"/>
                </a:solidFill>
              </a:rPr>
              <a:t>’) </a:t>
            </a:r>
            <a:r>
              <a:rPr sz="825" dirty="0">
                <a:solidFill>
                  <a:srgbClr val="FF0000"/>
                </a:solidFill>
              </a:rPr>
              <a:t>for</a:t>
            </a:r>
            <a:r>
              <a:rPr sz="825" spc="-23" dirty="0">
                <a:solidFill>
                  <a:srgbClr val="FF0000"/>
                </a:solidFill>
              </a:rPr>
              <a:t> </a:t>
            </a:r>
            <a:r>
              <a:rPr sz="825" spc="-4" dirty="0">
                <a:solidFill>
                  <a:srgbClr val="FF0000"/>
                </a:solidFill>
              </a:rPr>
              <a:t>hints.</a:t>
            </a:r>
            <a:endParaRPr sz="825" dirty="0"/>
          </a:p>
        </p:txBody>
      </p:sp>
      <p:grpSp>
        <p:nvGrpSpPr>
          <p:cNvPr id="8" name="object 8"/>
          <p:cNvGrpSpPr/>
          <p:nvPr/>
        </p:nvGrpSpPr>
        <p:grpSpPr>
          <a:xfrm>
            <a:off x="1274302" y="900541"/>
            <a:ext cx="2807494" cy="223361"/>
            <a:chOff x="175069" y="1200721"/>
            <a:chExt cx="3743325" cy="297815"/>
          </a:xfrm>
        </p:grpSpPr>
        <p:sp>
          <p:nvSpPr>
            <p:cNvPr id="9" name="object 9"/>
            <p:cNvSpPr/>
            <p:nvPr/>
          </p:nvSpPr>
          <p:spPr>
            <a:xfrm>
              <a:off x="179831" y="1205483"/>
              <a:ext cx="3733800" cy="288290"/>
            </a:xfrm>
            <a:custGeom>
              <a:avLst/>
              <a:gdLst/>
              <a:ahLst/>
              <a:cxnLst/>
              <a:rect l="l" t="t" r="r" b="b"/>
              <a:pathLst>
                <a:path w="3733800" h="288290">
                  <a:moveTo>
                    <a:pt x="3685793" y="0"/>
                  </a:moveTo>
                  <a:lnTo>
                    <a:pt x="48006" y="0"/>
                  </a:lnTo>
                  <a:lnTo>
                    <a:pt x="29317" y="3768"/>
                  </a:lnTo>
                  <a:lnTo>
                    <a:pt x="14058" y="14049"/>
                  </a:lnTo>
                  <a:lnTo>
                    <a:pt x="3771" y="29307"/>
                  </a:lnTo>
                  <a:lnTo>
                    <a:pt x="0" y="48005"/>
                  </a:lnTo>
                  <a:lnTo>
                    <a:pt x="0" y="240029"/>
                  </a:lnTo>
                  <a:lnTo>
                    <a:pt x="3771" y="258728"/>
                  </a:lnTo>
                  <a:lnTo>
                    <a:pt x="14058" y="273986"/>
                  </a:lnTo>
                  <a:lnTo>
                    <a:pt x="29317" y="284267"/>
                  </a:lnTo>
                  <a:lnTo>
                    <a:pt x="48006" y="288036"/>
                  </a:lnTo>
                  <a:lnTo>
                    <a:pt x="3685793" y="288036"/>
                  </a:lnTo>
                  <a:lnTo>
                    <a:pt x="3704492" y="284267"/>
                  </a:lnTo>
                  <a:lnTo>
                    <a:pt x="3719750" y="273986"/>
                  </a:lnTo>
                  <a:lnTo>
                    <a:pt x="3730031" y="258728"/>
                  </a:lnTo>
                  <a:lnTo>
                    <a:pt x="3733800" y="240029"/>
                  </a:lnTo>
                  <a:lnTo>
                    <a:pt x="3733800" y="48005"/>
                  </a:lnTo>
                  <a:lnTo>
                    <a:pt x="3730031" y="29307"/>
                  </a:lnTo>
                  <a:lnTo>
                    <a:pt x="3719750" y="14049"/>
                  </a:lnTo>
                  <a:lnTo>
                    <a:pt x="3704492" y="3768"/>
                  </a:lnTo>
                  <a:lnTo>
                    <a:pt x="3685793" y="0"/>
                  </a:lnTo>
                  <a:close/>
                </a:path>
              </a:pathLst>
            </a:custGeom>
            <a:solidFill>
              <a:srgbClr val="FFFF99"/>
            </a:solidFill>
          </p:spPr>
          <p:txBody>
            <a:bodyPr wrap="square" lIns="0" tIns="0" rIns="0" bIns="0" rtlCol="0"/>
            <a:lstStyle/>
            <a:p>
              <a:endParaRPr sz="1050"/>
            </a:p>
          </p:txBody>
        </p:sp>
        <p:sp>
          <p:nvSpPr>
            <p:cNvPr id="10" name="object 10"/>
            <p:cNvSpPr/>
            <p:nvPr/>
          </p:nvSpPr>
          <p:spPr>
            <a:xfrm>
              <a:off x="179831" y="1205483"/>
              <a:ext cx="3733800" cy="288290"/>
            </a:xfrm>
            <a:custGeom>
              <a:avLst/>
              <a:gdLst/>
              <a:ahLst/>
              <a:cxnLst/>
              <a:rect l="l" t="t" r="r" b="b"/>
              <a:pathLst>
                <a:path w="3733800" h="288290">
                  <a:moveTo>
                    <a:pt x="0" y="48005"/>
                  </a:moveTo>
                  <a:lnTo>
                    <a:pt x="3771" y="29307"/>
                  </a:lnTo>
                  <a:lnTo>
                    <a:pt x="14058" y="14049"/>
                  </a:lnTo>
                  <a:lnTo>
                    <a:pt x="29317" y="3768"/>
                  </a:lnTo>
                  <a:lnTo>
                    <a:pt x="48006" y="0"/>
                  </a:lnTo>
                  <a:lnTo>
                    <a:pt x="622300" y="0"/>
                  </a:lnTo>
                  <a:lnTo>
                    <a:pt x="1555750" y="0"/>
                  </a:lnTo>
                  <a:lnTo>
                    <a:pt x="3685793" y="0"/>
                  </a:lnTo>
                  <a:lnTo>
                    <a:pt x="3704492" y="3768"/>
                  </a:lnTo>
                  <a:lnTo>
                    <a:pt x="3719750" y="14049"/>
                  </a:lnTo>
                  <a:lnTo>
                    <a:pt x="3730031" y="29307"/>
                  </a:lnTo>
                  <a:lnTo>
                    <a:pt x="3733800" y="48005"/>
                  </a:lnTo>
                  <a:lnTo>
                    <a:pt x="3733800" y="168020"/>
                  </a:lnTo>
                  <a:lnTo>
                    <a:pt x="3733800" y="240029"/>
                  </a:lnTo>
                  <a:lnTo>
                    <a:pt x="3730031" y="258728"/>
                  </a:lnTo>
                  <a:lnTo>
                    <a:pt x="3719750" y="273986"/>
                  </a:lnTo>
                  <a:lnTo>
                    <a:pt x="3704492" y="284267"/>
                  </a:lnTo>
                  <a:lnTo>
                    <a:pt x="3685793" y="288036"/>
                  </a:lnTo>
                  <a:lnTo>
                    <a:pt x="1555750" y="288036"/>
                  </a:lnTo>
                  <a:lnTo>
                    <a:pt x="1283843" y="288036"/>
                  </a:lnTo>
                  <a:lnTo>
                    <a:pt x="622300" y="288036"/>
                  </a:lnTo>
                  <a:lnTo>
                    <a:pt x="48006" y="288036"/>
                  </a:lnTo>
                  <a:lnTo>
                    <a:pt x="29317" y="284267"/>
                  </a:lnTo>
                  <a:lnTo>
                    <a:pt x="14058" y="273986"/>
                  </a:lnTo>
                  <a:lnTo>
                    <a:pt x="3771" y="258728"/>
                  </a:lnTo>
                  <a:lnTo>
                    <a:pt x="0" y="240029"/>
                  </a:lnTo>
                  <a:lnTo>
                    <a:pt x="0" y="168020"/>
                  </a:lnTo>
                  <a:lnTo>
                    <a:pt x="0" y="48005"/>
                  </a:lnTo>
                  <a:close/>
                </a:path>
              </a:pathLst>
            </a:custGeom>
            <a:ln w="9144">
              <a:solidFill>
                <a:srgbClr val="FFC000"/>
              </a:solidFill>
            </a:ln>
          </p:spPr>
          <p:txBody>
            <a:bodyPr wrap="square" lIns="0" tIns="0" rIns="0" bIns="0" rtlCol="0"/>
            <a:lstStyle/>
            <a:p>
              <a:endParaRPr sz="1050"/>
            </a:p>
          </p:txBody>
        </p:sp>
      </p:grpSp>
      <p:sp>
        <p:nvSpPr>
          <p:cNvPr id="11" name="object 11"/>
          <p:cNvSpPr txBox="1"/>
          <p:nvPr/>
        </p:nvSpPr>
        <p:spPr>
          <a:xfrm>
            <a:off x="1286575" y="935926"/>
            <a:ext cx="2783205" cy="137056"/>
          </a:xfrm>
          <a:prstGeom prst="rect">
            <a:avLst/>
          </a:prstGeom>
        </p:spPr>
        <p:txBody>
          <a:bodyPr vert="horz" wrap="square" lIns="0" tIns="10001" rIns="0" bIns="0" rtlCol="0">
            <a:spAutoFit/>
          </a:bodyPr>
          <a:lstStyle/>
          <a:p>
            <a:pPr marL="70009">
              <a:spcBef>
                <a:spcPts val="79"/>
              </a:spcBef>
            </a:pPr>
            <a:r>
              <a:rPr sz="825" b="1" dirty="0">
                <a:solidFill>
                  <a:srgbClr val="FF0000"/>
                </a:solidFill>
              </a:rPr>
              <a:t>Note</a:t>
            </a:r>
            <a:r>
              <a:rPr sz="825" dirty="0">
                <a:solidFill>
                  <a:srgbClr val="FF0000"/>
                </a:solidFill>
              </a:rPr>
              <a:t>:</a:t>
            </a:r>
            <a:r>
              <a:rPr sz="825" spc="-15" dirty="0">
                <a:solidFill>
                  <a:srgbClr val="FF0000"/>
                </a:solidFill>
              </a:rPr>
              <a:t> </a:t>
            </a:r>
            <a:r>
              <a:rPr sz="825" spc="-4" dirty="0">
                <a:solidFill>
                  <a:srgbClr val="FF0000"/>
                </a:solidFill>
              </a:rPr>
              <a:t>Fields</a:t>
            </a:r>
            <a:r>
              <a:rPr sz="825" spc="11" dirty="0">
                <a:solidFill>
                  <a:srgbClr val="FF0000"/>
                </a:solidFill>
              </a:rPr>
              <a:t> </a:t>
            </a:r>
            <a:r>
              <a:rPr sz="825" dirty="0">
                <a:solidFill>
                  <a:srgbClr val="FF0000"/>
                </a:solidFill>
              </a:rPr>
              <a:t>marked</a:t>
            </a:r>
            <a:r>
              <a:rPr sz="825" spc="-41" dirty="0">
                <a:solidFill>
                  <a:srgbClr val="FF0000"/>
                </a:solidFill>
              </a:rPr>
              <a:t> </a:t>
            </a:r>
            <a:r>
              <a:rPr sz="825" spc="-8" dirty="0">
                <a:solidFill>
                  <a:srgbClr val="FF0000"/>
                </a:solidFill>
              </a:rPr>
              <a:t>with</a:t>
            </a:r>
            <a:r>
              <a:rPr sz="825" spc="11" dirty="0">
                <a:solidFill>
                  <a:srgbClr val="FF0000"/>
                </a:solidFill>
              </a:rPr>
              <a:t> </a:t>
            </a:r>
            <a:r>
              <a:rPr sz="825" dirty="0">
                <a:solidFill>
                  <a:srgbClr val="FF0000"/>
                </a:solidFill>
              </a:rPr>
              <a:t>an</a:t>
            </a:r>
            <a:r>
              <a:rPr sz="825" spc="-11" dirty="0">
                <a:solidFill>
                  <a:srgbClr val="FF0000"/>
                </a:solidFill>
              </a:rPr>
              <a:t> </a:t>
            </a:r>
            <a:r>
              <a:rPr sz="825" dirty="0">
                <a:solidFill>
                  <a:srgbClr val="FF0000"/>
                </a:solidFill>
              </a:rPr>
              <a:t>asterisk</a:t>
            </a:r>
            <a:r>
              <a:rPr sz="825" spc="-26" dirty="0">
                <a:solidFill>
                  <a:srgbClr val="FF0000"/>
                </a:solidFill>
              </a:rPr>
              <a:t> </a:t>
            </a:r>
            <a:r>
              <a:rPr sz="825" dirty="0">
                <a:solidFill>
                  <a:srgbClr val="FF0000"/>
                </a:solidFill>
              </a:rPr>
              <a:t>(*)</a:t>
            </a:r>
            <a:r>
              <a:rPr sz="825" spc="-19" dirty="0">
                <a:solidFill>
                  <a:srgbClr val="FF0000"/>
                </a:solidFill>
              </a:rPr>
              <a:t> </a:t>
            </a:r>
            <a:r>
              <a:rPr sz="825" dirty="0">
                <a:solidFill>
                  <a:srgbClr val="FF0000"/>
                </a:solidFill>
              </a:rPr>
              <a:t>are</a:t>
            </a:r>
            <a:r>
              <a:rPr sz="825" spc="-11" dirty="0">
                <a:solidFill>
                  <a:srgbClr val="FF0000"/>
                </a:solidFill>
              </a:rPr>
              <a:t> </a:t>
            </a:r>
            <a:r>
              <a:rPr sz="825" dirty="0">
                <a:solidFill>
                  <a:srgbClr val="FF0000"/>
                </a:solidFill>
              </a:rPr>
              <a:t>required.</a:t>
            </a:r>
            <a:endParaRPr sz="825" dirty="0"/>
          </a:p>
        </p:txBody>
      </p:sp>
      <p:grpSp>
        <p:nvGrpSpPr>
          <p:cNvPr id="12" name="object 12"/>
          <p:cNvGrpSpPr/>
          <p:nvPr/>
        </p:nvGrpSpPr>
        <p:grpSpPr>
          <a:xfrm>
            <a:off x="2939605" y="2023110"/>
            <a:ext cx="4815840" cy="1207294"/>
            <a:chOff x="2395473" y="2697479"/>
            <a:chExt cx="6421120" cy="1609725"/>
          </a:xfrm>
        </p:grpSpPr>
        <p:sp>
          <p:nvSpPr>
            <p:cNvPr id="13" name="object 13"/>
            <p:cNvSpPr/>
            <p:nvPr/>
          </p:nvSpPr>
          <p:spPr>
            <a:xfrm>
              <a:off x="2400045" y="2702051"/>
              <a:ext cx="6412230" cy="1600200"/>
            </a:xfrm>
            <a:custGeom>
              <a:avLst/>
              <a:gdLst/>
              <a:ahLst/>
              <a:cxnLst/>
              <a:rect l="l" t="t" r="r" b="b"/>
              <a:pathLst>
                <a:path w="6412230" h="1600200">
                  <a:moveTo>
                    <a:pt x="6411722" y="1333500"/>
                  </a:moveTo>
                  <a:lnTo>
                    <a:pt x="3162554" y="1333500"/>
                  </a:lnTo>
                  <a:lnTo>
                    <a:pt x="3166850" y="1381446"/>
                  </a:lnTo>
                  <a:lnTo>
                    <a:pt x="3179236" y="1426570"/>
                  </a:lnTo>
                  <a:lnTo>
                    <a:pt x="3198960" y="1468120"/>
                  </a:lnTo>
                  <a:lnTo>
                    <a:pt x="3225270" y="1505341"/>
                  </a:lnTo>
                  <a:lnTo>
                    <a:pt x="3257412" y="1537483"/>
                  </a:lnTo>
                  <a:lnTo>
                    <a:pt x="3294634" y="1563793"/>
                  </a:lnTo>
                  <a:lnTo>
                    <a:pt x="3336183" y="1583517"/>
                  </a:lnTo>
                  <a:lnTo>
                    <a:pt x="3381307" y="1595903"/>
                  </a:lnTo>
                  <a:lnTo>
                    <a:pt x="3429254" y="1600200"/>
                  </a:lnTo>
                  <a:lnTo>
                    <a:pt x="6145022" y="1600200"/>
                  </a:lnTo>
                  <a:lnTo>
                    <a:pt x="6192968" y="1595903"/>
                  </a:lnTo>
                  <a:lnTo>
                    <a:pt x="6238092" y="1583517"/>
                  </a:lnTo>
                  <a:lnTo>
                    <a:pt x="6279642" y="1563793"/>
                  </a:lnTo>
                  <a:lnTo>
                    <a:pt x="6316863" y="1537483"/>
                  </a:lnTo>
                  <a:lnTo>
                    <a:pt x="6349005" y="1505341"/>
                  </a:lnTo>
                  <a:lnTo>
                    <a:pt x="6375315" y="1468120"/>
                  </a:lnTo>
                  <a:lnTo>
                    <a:pt x="6395039" y="1426570"/>
                  </a:lnTo>
                  <a:lnTo>
                    <a:pt x="6407425" y="1381446"/>
                  </a:lnTo>
                  <a:lnTo>
                    <a:pt x="6411722" y="1333500"/>
                  </a:lnTo>
                  <a:close/>
                </a:path>
                <a:path w="6412230" h="1600200">
                  <a:moveTo>
                    <a:pt x="6145022" y="0"/>
                  </a:moveTo>
                  <a:lnTo>
                    <a:pt x="3429254" y="0"/>
                  </a:lnTo>
                  <a:lnTo>
                    <a:pt x="3381307" y="4296"/>
                  </a:lnTo>
                  <a:lnTo>
                    <a:pt x="3336183" y="16682"/>
                  </a:lnTo>
                  <a:lnTo>
                    <a:pt x="3294633" y="36406"/>
                  </a:lnTo>
                  <a:lnTo>
                    <a:pt x="3257412" y="62716"/>
                  </a:lnTo>
                  <a:lnTo>
                    <a:pt x="3225270" y="94858"/>
                  </a:lnTo>
                  <a:lnTo>
                    <a:pt x="3198960" y="132080"/>
                  </a:lnTo>
                  <a:lnTo>
                    <a:pt x="3179236" y="173629"/>
                  </a:lnTo>
                  <a:lnTo>
                    <a:pt x="3166850" y="218753"/>
                  </a:lnTo>
                  <a:lnTo>
                    <a:pt x="3162554" y="266700"/>
                  </a:lnTo>
                  <a:lnTo>
                    <a:pt x="3162554" y="933450"/>
                  </a:lnTo>
                  <a:lnTo>
                    <a:pt x="0" y="1347343"/>
                  </a:lnTo>
                  <a:lnTo>
                    <a:pt x="6411722" y="1333500"/>
                  </a:lnTo>
                  <a:lnTo>
                    <a:pt x="6411722" y="266700"/>
                  </a:lnTo>
                  <a:lnTo>
                    <a:pt x="6407425" y="218753"/>
                  </a:lnTo>
                  <a:lnTo>
                    <a:pt x="6395039" y="173629"/>
                  </a:lnTo>
                  <a:lnTo>
                    <a:pt x="6375315" y="132080"/>
                  </a:lnTo>
                  <a:lnTo>
                    <a:pt x="6349005" y="94858"/>
                  </a:lnTo>
                  <a:lnTo>
                    <a:pt x="6316863" y="62716"/>
                  </a:lnTo>
                  <a:lnTo>
                    <a:pt x="6279642" y="36406"/>
                  </a:lnTo>
                  <a:lnTo>
                    <a:pt x="6238092" y="16682"/>
                  </a:lnTo>
                  <a:lnTo>
                    <a:pt x="6192968" y="4296"/>
                  </a:lnTo>
                  <a:lnTo>
                    <a:pt x="6145022" y="0"/>
                  </a:lnTo>
                  <a:close/>
                </a:path>
              </a:pathLst>
            </a:custGeom>
            <a:solidFill>
              <a:srgbClr val="FFFF99"/>
            </a:solidFill>
          </p:spPr>
          <p:txBody>
            <a:bodyPr wrap="square" lIns="0" tIns="0" rIns="0" bIns="0" rtlCol="0"/>
            <a:lstStyle/>
            <a:p>
              <a:endParaRPr sz="1050"/>
            </a:p>
          </p:txBody>
        </p:sp>
        <p:sp>
          <p:nvSpPr>
            <p:cNvPr id="14" name="object 14"/>
            <p:cNvSpPr/>
            <p:nvPr/>
          </p:nvSpPr>
          <p:spPr>
            <a:xfrm>
              <a:off x="2400045" y="2702051"/>
              <a:ext cx="6412230" cy="1600200"/>
            </a:xfrm>
            <a:custGeom>
              <a:avLst/>
              <a:gdLst/>
              <a:ahLst/>
              <a:cxnLst/>
              <a:rect l="l" t="t" r="r" b="b"/>
              <a:pathLst>
                <a:path w="6412230" h="1600200">
                  <a:moveTo>
                    <a:pt x="3162554" y="266700"/>
                  </a:moveTo>
                  <a:lnTo>
                    <a:pt x="3166850" y="218753"/>
                  </a:lnTo>
                  <a:lnTo>
                    <a:pt x="3179236" y="173629"/>
                  </a:lnTo>
                  <a:lnTo>
                    <a:pt x="3198960" y="132080"/>
                  </a:lnTo>
                  <a:lnTo>
                    <a:pt x="3225270" y="94858"/>
                  </a:lnTo>
                  <a:lnTo>
                    <a:pt x="3257412" y="62716"/>
                  </a:lnTo>
                  <a:lnTo>
                    <a:pt x="3294633" y="36406"/>
                  </a:lnTo>
                  <a:lnTo>
                    <a:pt x="3336183" y="16682"/>
                  </a:lnTo>
                  <a:lnTo>
                    <a:pt x="3381307" y="4296"/>
                  </a:lnTo>
                  <a:lnTo>
                    <a:pt x="3429254" y="0"/>
                  </a:lnTo>
                  <a:lnTo>
                    <a:pt x="3704081" y="0"/>
                  </a:lnTo>
                  <a:lnTo>
                    <a:pt x="4516374" y="0"/>
                  </a:lnTo>
                  <a:lnTo>
                    <a:pt x="6145022" y="0"/>
                  </a:lnTo>
                  <a:lnTo>
                    <a:pt x="6192968" y="4296"/>
                  </a:lnTo>
                  <a:lnTo>
                    <a:pt x="6238092" y="16682"/>
                  </a:lnTo>
                  <a:lnTo>
                    <a:pt x="6279642" y="36406"/>
                  </a:lnTo>
                  <a:lnTo>
                    <a:pt x="6316863" y="62716"/>
                  </a:lnTo>
                  <a:lnTo>
                    <a:pt x="6349005" y="94858"/>
                  </a:lnTo>
                  <a:lnTo>
                    <a:pt x="6375315" y="132079"/>
                  </a:lnTo>
                  <a:lnTo>
                    <a:pt x="6395039" y="173629"/>
                  </a:lnTo>
                  <a:lnTo>
                    <a:pt x="6407425" y="218753"/>
                  </a:lnTo>
                  <a:lnTo>
                    <a:pt x="6411722" y="266700"/>
                  </a:lnTo>
                  <a:lnTo>
                    <a:pt x="6411722" y="933450"/>
                  </a:lnTo>
                  <a:lnTo>
                    <a:pt x="6411722" y="1333500"/>
                  </a:lnTo>
                  <a:lnTo>
                    <a:pt x="6407425" y="1381446"/>
                  </a:lnTo>
                  <a:lnTo>
                    <a:pt x="6395039" y="1426570"/>
                  </a:lnTo>
                  <a:lnTo>
                    <a:pt x="6375315" y="1468120"/>
                  </a:lnTo>
                  <a:lnTo>
                    <a:pt x="6349005" y="1505341"/>
                  </a:lnTo>
                  <a:lnTo>
                    <a:pt x="6316863" y="1537483"/>
                  </a:lnTo>
                  <a:lnTo>
                    <a:pt x="6279642" y="1563793"/>
                  </a:lnTo>
                  <a:lnTo>
                    <a:pt x="6238092" y="1583517"/>
                  </a:lnTo>
                  <a:lnTo>
                    <a:pt x="6192968" y="1595903"/>
                  </a:lnTo>
                  <a:lnTo>
                    <a:pt x="6145022" y="1600200"/>
                  </a:lnTo>
                  <a:lnTo>
                    <a:pt x="4516374" y="1600200"/>
                  </a:lnTo>
                  <a:lnTo>
                    <a:pt x="3704081" y="1600200"/>
                  </a:lnTo>
                  <a:lnTo>
                    <a:pt x="3429254" y="1600200"/>
                  </a:lnTo>
                  <a:lnTo>
                    <a:pt x="3381307" y="1595903"/>
                  </a:lnTo>
                  <a:lnTo>
                    <a:pt x="3336183" y="1583517"/>
                  </a:lnTo>
                  <a:lnTo>
                    <a:pt x="3294634" y="1563793"/>
                  </a:lnTo>
                  <a:lnTo>
                    <a:pt x="3257412" y="1537483"/>
                  </a:lnTo>
                  <a:lnTo>
                    <a:pt x="3225270" y="1505341"/>
                  </a:lnTo>
                  <a:lnTo>
                    <a:pt x="3198960" y="1468120"/>
                  </a:lnTo>
                  <a:lnTo>
                    <a:pt x="3179236" y="1426570"/>
                  </a:lnTo>
                  <a:lnTo>
                    <a:pt x="3166850" y="1381446"/>
                  </a:lnTo>
                  <a:lnTo>
                    <a:pt x="3162554" y="1333500"/>
                  </a:lnTo>
                  <a:lnTo>
                    <a:pt x="0" y="1347343"/>
                  </a:lnTo>
                  <a:lnTo>
                    <a:pt x="3162554" y="933450"/>
                  </a:lnTo>
                  <a:lnTo>
                    <a:pt x="3162554" y="266700"/>
                  </a:lnTo>
                  <a:close/>
                </a:path>
              </a:pathLst>
            </a:custGeom>
            <a:ln w="9144">
              <a:solidFill>
                <a:srgbClr val="FFC000"/>
              </a:solidFill>
            </a:ln>
          </p:spPr>
          <p:txBody>
            <a:bodyPr wrap="square" lIns="0" tIns="0" rIns="0" bIns="0" rtlCol="0"/>
            <a:lstStyle/>
            <a:p>
              <a:endParaRPr sz="1050"/>
            </a:p>
          </p:txBody>
        </p:sp>
      </p:grpSp>
      <p:sp>
        <p:nvSpPr>
          <p:cNvPr id="15" name="object 15"/>
          <p:cNvSpPr txBox="1"/>
          <p:nvPr/>
        </p:nvSpPr>
        <p:spPr>
          <a:xfrm>
            <a:off x="5433251" y="2107311"/>
            <a:ext cx="2042636" cy="771846"/>
          </a:xfrm>
          <a:prstGeom prst="rect">
            <a:avLst/>
          </a:prstGeom>
        </p:spPr>
        <p:txBody>
          <a:bodyPr vert="horz" wrap="square" lIns="0" tIns="10001" rIns="0" bIns="0" rtlCol="0">
            <a:spAutoFit/>
          </a:bodyPr>
          <a:lstStyle/>
          <a:p>
            <a:pPr marL="9525">
              <a:spcBef>
                <a:spcPts val="79"/>
              </a:spcBef>
            </a:pPr>
            <a:r>
              <a:rPr sz="825" b="1" spc="-4" dirty="0">
                <a:solidFill>
                  <a:srgbClr val="FF0000"/>
                </a:solidFill>
              </a:rPr>
              <a:t>Student</a:t>
            </a:r>
            <a:r>
              <a:rPr sz="825" b="1" spc="-11" dirty="0">
                <a:solidFill>
                  <a:srgbClr val="FF0000"/>
                </a:solidFill>
              </a:rPr>
              <a:t> </a:t>
            </a:r>
            <a:r>
              <a:rPr sz="825" b="1" spc="-4" dirty="0">
                <a:solidFill>
                  <a:srgbClr val="FF0000"/>
                </a:solidFill>
              </a:rPr>
              <a:t>Branch</a:t>
            </a:r>
            <a:r>
              <a:rPr sz="825" b="1" spc="-11" dirty="0">
                <a:solidFill>
                  <a:srgbClr val="FF0000"/>
                </a:solidFill>
              </a:rPr>
              <a:t> </a:t>
            </a:r>
            <a:r>
              <a:rPr sz="825" b="1" spc="-8" dirty="0">
                <a:solidFill>
                  <a:srgbClr val="FF0000"/>
                </a:solidFill>
              </a:rPr>
              <a:t>Annual</a:t>
            </a:r>
            <a:r>
              <a:rPr sz="825" b="1" spc="30" dirty="0">
                <a:solidFill>
                  <a:srgbClr val="FF0000"/>
                </a:solidFill>
              </a:rPr>
              <a:t> </a:t>
            </a:r>
            <a:r>
              <a:rPr sz="825" b="1" dirty="0">
                <a:solidFill>
                  <a:srgbClr val="FF0000"/>
                </a:solidFill>
              </a:rPr>
              <a:t>Plan</a:t>
            </a:r>
            <a:r>
              <a:rPr sz="825" b="1" spc="-8" dirty="0">
                <a:solidFill>
                  <a:srgbClr val="FF0000"/>
                </a:solidFill>
              </a:rPr>
              <a:t> </a:t>
            </a:r>
            <a:r>
              <a:rPr sz="825" dirty="0">
                <a:solidFill>
                  <a:srgbClr val="FF0000"/>
                </a:solidFill>
              </a:rPr>
              <a:t>–</a:t>
            </a:r>
            <a:endParaRPr sz="825" dirty="0"/>
          </a:p>
          <a:p>
            <a:pPr marL="9525"/>
            <a:r>
              <a:rPr sz="825" b="1" dirty="0">
                <a:solidFill>
                  <a:srgbClr val="FF0000"/>
                </a:solidFill>
              </a:rPr>
              <a:t>Reporting</a:t>
            </a:r>
            <a:r>
              <a:rPr sz="825" b="1" spc="-30" dirty="0">
                <a:solidFill>
                  <a:srgbClr val="FF0000"/>
                </a:solidFill>
              </a:rPr>
              <a:t> </a:t>
            </a:r>
            <a:r>
              <a:rPr sz="825" b="1" spc="-4" dirty="0">
                <a:solidFill>
                  <a:srgbClr val="FF0000"/>
                </a:solidFill>
              </a:rPr>
              <a:t>Year</a:t>
            </a:r>
            <a:r>
              <a:rPr sz="825" b="1" spc="217" dirty="0">
                <a:solidFill>
                  <a:srgbClr val="FF0000"/>
                </a:solidFill>
              </a:rPr>
              <a:t> </a:t>
            </a:r>
            <a:r>
              <a:rPr sz="825" spc="-4" dirty="0">
                <a:solidFill>
                  <a:srgbClr val="FF0000"/>
                </a:solidFill>
              </a:rPr>
              <a:t>is</a:t>
            </a:r>
            <a:r>
              <a:rPr sz="825" spc="-15" dirty="0">
                <a:solidFill>
                  <a:srgbClr val="FF0000"/>
                </a:solidFill>
              </a:rPr>
              <a:t> </a:t>
            </a:r>
            <a:r>
              <a:rPr sz="825" dirty="0">
                <a:solidFill>
                  <a:srgbClr val="FF0000"/>
                </a:solidFill>
              </a:rPr>
              <a:t>be</a:t>
            </a:r>
            <a:r>
              <a:rPr sz="825" spc="-15" dirty="0">
                <a:solidFill>
                  <a:srgbClr val="FF0000"/>
                </a:solidFill>
              </a:rPr>
              <a:t> </a:t>
            </a:r>
            <a:r>
              <a:rPr sz="825" dirty="0">
                <a:solidFill>
                  <a:srgbClr val="FF0000"/>
                </a:solidFill>
              </a:rPr>
              <a:t>read</a:t>
            </a:r>
            <a:r>
              <a:rPr sz="825" spc="-23" dirty="0">
                <a:solidFill>
                  <a:srgbClr val="FF0000"/>
                </a:solidFill>
              </a:rPr>
              <a:t> </a:t>
            </a:r>
            <a:r>
              <a:rPr sz="825" spc="-4" dirty="0">
                <a:solidFill>
                  <a:srgbClr val="FF0000"/>
                </a:solidFill>
              </a:rPr>
              <a:t>only.</a:t>
            </a:r>
            <a:endParaRPr sz="825" dirty="0"/>
          </a:p>
          <a:p>
            <a:pPr>
              <a:spcBef>
                <a:spcPts val="38"/>
              </a:spcBef>
            </a:pPr>
            <a:endParaRPr sz="825" dirty="0"/>
          </a:p>
          <a:p>
            <a:pPr marL="9525">
              <a:spcBef>
                <a:spcPts val="4"/>
              </a:spcBef>
            </a:pPr>
            <a:r>
              <a:rPr sz="825" b="1" spc="-4" dirty="0">
                <a:solidFill>
                  <a:srgbClr val="FF0000"/>
                </a:solidFill>
              </a:rPr>
              <a:t>Student</a:t>
            </a:r>
            <a:r>
              <a:rPr sz="825" b="1" spc="-8" dirty="0">
                <a:solidFill>
                  <a:srgbClr val="FF0000"/>
                </a:solidFill>
              </a:rPr>
              <a:t> </a:t>
            </a:r>
            <a:r>
              <a:rPr sz="825" b="1" spc="-4" dirty="0">
                <a:solidFill>
                  <a:srgbClr val="FF0000"/>
                </a:solidFill>
              </a:rPr>
              <a:t>Branch</a:t>
            </a:r>
            <a:r>
              <a:rPr sz="825" b="1" spc="-11" dirty="0">
                <a:solidFill>
                  <a:srgbClr val="FF0000"/>
                </a:solidFill>
              </a:rPr>
              <a:t> </a:t>
            </a:r>
            <a:r>
              <a:rPr sz="825" b="1" spc="-4" dirty="0">
                <a:solidFill>
                  <a:srgbClr val="FF0000"/>
                </a:solidFill>
              </a:rPr>
              <a:t>Code</a:t>
            </a:r>
            <a:r>
              <a:rPr sz="825" b="1" spc="8" dirty="0">
                <a:solidFill>
                  <a:srgbClr val="FF0000"/>
                </a:solidFill>
              </a:rPr>
              <a:t> </a:t>
            </a:r>
            <a:r>
              <a:rPr sz="825" b="1" dirty="0">
                <a:solidFill>
                  <a:srgbClr val="FF0000"/>
                </a:solidFill>
              </a:rPr>
              <a:t>/</a:t>
            </a:r>
            <a:r>
              <a:rPr sz="825" b="1" spc="-15" dirty="0">
                <a:solidFill>
                  <a:srgbClr val="FF0000"/>
                </a:solidFill>
              </a:rPr>
              <a:t> </a:t>
            </a:r>
            <a:r>
              <a:rPr sz="825" b="1" dirty="0">
                <a:solidFill>
                  <a:srgbClr val="FF0000"/>
                </a:solidFill>
              </a:rPr>
              <a:t>Nam</a:t>
            </a:r>
            <a:r>
              <a:rPr sz="825" dirty="0">
                <a:solidFill>
                  <a:srgbClr val="FF0000"/>
                </a:solidFill>
              </a:rPr>
              <a:t>e</a:t>
            </a:r>
            <a:r>
              <a:rPr sz="825" spc="-11" dirty="0">
                <a:solidFill>
                  <a:srgbClr val="FF0000"/>
                </a:solidFill>
              </a:rPr>
              <a:t> </a:t>
            </a:r>
            <a:r>
              <a:rPr sz="825" dirty="0">
                <a:solidFill>
                  <a:srgbClr val="FF0000"/>
                </a:solidFill>
              </a:rPr>
              <a:t>–</a:t>
            </a:r>
            <a:endParaRPr sz="825" dirty="0"/>
          </a:p>
          <a:p>
            <a:pPr marL="9525" marR="3810"/>
            <a:r>
              <a:rPr sz="825" spc="-4" dirty="0">
                <a:solidFill>
                  <a:srgbClr val="FF0000"/>
                </a:solidFill>
              </a:rPr>
              <a:t>Value</a:t>
            </a:r>
            <a:r>
              <a:rPr sz="825" spc="-8" dirty="0">
                <a:solidFill>
                  <a:srgbClr val="FF0000"/>
                </a:solidFill>
              </a:rPr>
              <a:t> </a:t>
            </a:r>
            <a:r>
              <a:rPr sz="825" spc="-4" dirty="0">
                <a:solidFill>
                  <a:srgbClr val="FF0000"/>
                </a:solidFill>
              </a:rPr>
              <a:t>displayed</a:t>
            </a:r>
            <a:r>
              <a:rPr sz="825" spc="15" dirty="0">
                <a:solidFill>
                  <a:srgbClr val="FF0000"/>
                </a:solidFill>
              </a:rPr>
              <a:t> </a:t>
            </a:r>
            <a:r>
              <a:rPr sz="825" spc="-8" dirty="0">
                <a:solidFill>
                  <a:srgbClr val="FF0000"/>
                </a:solidFill>
              </a:rPr>
              <a:t>will</a:t>
            </a:r>
            <a:r>
              <a:rPr sz="825" spc="23" dirty="0">
                <a:solidFill>
                  <a:srgbClr val="FF0000"/>
                </a:solidFill>
              </a:rPr>
              <a:t> </a:t>
            </a:r>
            <a:r>
              <a:rPr sz="825" dirty="0">
                <a:solidFill>
                  <a:srgbClr val="FF0000"/>
                </a:solidFill>
              </a:rPr>
              <a:t>be</a:t>
            </a:r>
            <a:r>
              <a:rPr sz="825" spc="-11" dirty="0">
                <a:solidFill>
                  <a:srgbClr val="FF0000"/>
                </a:solidFill>
              </a:rPr>
              <a:t> </a:t>
            </a:r>
            <a:r>
              <a:rPr sz="825" dirty="0">
                <a:solidFill>
                  <a:srgbClr val="FF0000"/>
                </a:solidFill>
              </a:rPr>
              <a:t>based</a:t>
            </a:r>
            <a:r>
              <a:rPr sz="825" spc="-11" dirty="0">
                <a:solidFill>
                  <a:srgbClr val="FF0000"/>
                </a:solidFill>
              </a:rPr>
              <a:t> </a:t>
            </a:r>
            <a:r>
              <a:rPr sz="825" dirty="0">
                <a:solidFill>
                  <a:srgbClr val="FF0000"/>
                </a:solidFill>
              </a:rPr>
              <a:t>on</a:t>
            </a:r>
            <a:r>
              <a:rPr sz="825" spc="-11" dirty="0">
                <a:solidFill>
                  <a:srgbClr val="FF0000"/>
                </a:solidFill>
              </a:rPr>
              <a:t> </a:t>
            </a:r>
            <a:r>
              <a:rPr sz="825" b="1" dirty="0">
                <a:solidFill>
                  <a:srgbClr val="FF0000"/>
                </a:solidFill>
              </a:rPr>
              <a:t>volunteer </a:t>
            </a:r>
            <a:r>
              <a:rPr sz="825" b="1" spc="-217" dirty="0">
                <a:solidFill>
                  <a:srgbClr val="FF0000"/>
                </a:solidFill>
              </a:rPr>
              <a:t> </a:t>
            </a:r>
            <a:r>
              <a:rPr sz="825" b="1" dirty="0">
                <a:solidFill>
                  <a:srgbClr val="FF0000"/>
                </a:solidFill>
              </a:rPr>
              <a:t>signed</a:t>
            </a:r>
            <a:r>
              <a:rPr sz="825" b="1" spc="-11" dirty="0">
                <a:solidFill>
                  <a:srgbClr val="FF0000"/>
                </a:solidFill>
              </a:rPr>
              <a:t> </a:t>
            </a:r>
            <a:r>
              <a:rPr sz="825" b="1" dirty="0">
                <a:solidFill>
                  <a:srgbClr val="FF0000"/>
                </a:solidFill>
              </a:rPr>
              <a:t>in</a:t>
            </a:r>
            <a:r>
              <a:rPr sz="825" dirty="0">
                <a:solidFill>
                  <a:srgbClr val="FF0000"/>
                </a:solidFill>
              </a:rPr>
              <a:t>.</a:t>
            </a:r>
            <a:endParaRPr sz="825" dirty="0"/>
          </a:p>
        </p:txBody>
      </p:sp>
      <p:sp>
        <p:nvSpPr>
          <p:cNvPr id="16" name="object 16"/>
          <p:cNvSpPr txBox="1">
            <a:spLocks noGrp="1"/>
          </p:cNvSpPr>
          <p:nvPr>
            <p:ph type="sldNum" sz="quarter" idx="7"/>
          </p:nvPr>
        </p:nvSpPr>
        <p:spPr>
          <a:xfrm>
            <a:off x="406603" y="6450512"/>
            <a:ext cx="156845" cy="179704"/>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888888"/>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0"/>
              </a:spcBef>
            </a:pPr>
            <a:fld id="{81D60167-4931-47E6-BA6A-407CBD079E47}" type="slidenum">
              <a:rPr lang="en-IN" spc="-5" smtClean="0"/>
              <a:pPr marL="38100">
                <a:spcBef>
                  <a:spcPts val="100"/>
                </a:spcBef>
              </a:pPr>
              <a:t>27</a:t>
            </a:fld>
            <a:endParaRPr spc="-4"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621" y="326931"/>
            <a:ext cx="4228719" cy="515365"/>
          </a:xfrm>
          <a:prstGeom prst="rect">
            <a:avLst/>
          </a:prstGeom>
        </p:spPr>
        <p:txBody>
          <a:bodyPr spcFirstLastPara="1" vert="horz" wrap="square" lIns="0" tIns="10001" rIns="0" bIns="0" rtlCol="0" anchor="t" anchorCtr="0">
            <a:spAutoFit/>
          </a:bodyPr>
          <a:lstStyle/>
          <a:p>
            <a:pPr marL="9525">
              <a:spcBef>
                <a:spcPts val="79"/>
              </a:spcBef>
            </a:pPr>
            <a:r>
              <a:rPr spc="-4" dirty="0"/>
              <a:t>Saved</a:t>
            </a:r>
            <a:r>
              <a:rPr spc="-53" dirty="0"/>
              <a:t> </a:t>
            </a:r>
            <a:r>
              <a:rPr spc="-4" dirty="0"/>
              <a:t>Plans</a:t>
            </a:r>
          </a:p>
        </p:txBody>
      </p:sp>
      <p:grpSp>
        <p:nvGrpSpPr>
          <p:cNvPr id="3" name="object 3"/>
          <p:cNvGrpSpPr/>
          <p:nvPr/>
        </p:nvGrpSpPr>
        <p:grpSpPr>
          <a:xfrm>
            <a:off x="4535519" y="3646265"/>
            <a:ext cx="2502218" cy="658654"/>
            <a:chOff x="4523359" y="4861686"/>
            <a:chExt cx="3336290" cy="878205"/>
          </a:xfrm>
        </p:grpSpPr>
        <p:sp>
          <p:nvSpPr>
            <p:cNvPr id="4" name="object 4"/>
            <p:cNvSpPr/>
            <p:nvPr/>
          </p:nvSpPr>
          <p:spPr>
            <a:xfrm>
              <a:off x="4527931" y="4866258"/>
              <a:ext cx="3326765" cy="868680"/>
            </a:xfrm>
            <a:custGeom>
              <a:avLst/>
              <a:gdLst/>
              <a:ahLst/>
              <a:cxnLst/>
              <a:rect l="l" t="t" r="r" b="b"/>
              <a:pathLst>
                <a:path w="3326765" h="868679">
                  <a:moveTo>
                    <a:pt x="3247263" y="391541"/>
                  </a:moveTo>
                  <a:lnTo>
                    <a:pt x="733171" y="391541"/>
                  </a:lnTo>
                  <a:lnTo>
                    <a:pt x="702210" y="397783"/>
                  </a:lnTo>
                  <a:lnTo>
                    <a:pt x="676941" y="414813"/>
                  </a:lnTo>
                  <a:lnTo>
                    <a:pt x="659911" y="440082"/>
                  </a:lnTo>
                  <a:lnTo>
                    <a:pt x="653669" y="471043"/>
                  </a:lnTo>
                  <a:lnTo>
                    <a:pt x="653669" y="789051"/>
                  </a:lnTo>
                  <a:lnTo>
                    <a:pt x="659911" y="819995"/>
                  </a:lnTo>
                  <a:lnTo>
                    <a:pt x="676941" y="845265"/>
                  </a:lnTo>
                  <a:lnTo>
                    <a:pt x="702210" y="862304"/>
                  </a:lnTo>
                  <a:lnTo>
                    <a:pt x="733171" y="868553"/>
                  </a:lnTo>
                  <a:lnTo>
                    <a:pt x="3247263" y="868553"/>
                  </a:lnTo>
                  <a:lnTo>
                    <a:pt x="3278223" y="862304"/>
                  </a:lnTo>
                  <a:lnTo>
                    <a:pt x="3303492" y="845265"/>
                  </a:lnTo>
                  <a:lnTo>
                    <a:pt x="3320522" y="819995"/>
                  </a:lnTo>
                  <a:lnTo>
                    <a:pt x="3326765" y="789051"/>
                  </a:lnTo>
                  <a:lnTo>
                    <a:pt x="3326765" y="471043"/>
                  </a:lnTo>
                  <a:lnTo>
                    <a:pt x="3320522" y="440082"/>
                  </a:lnTo>
                  <a:lnTo>
                    <a:pt x="3303492" y="414813"/>
                  </a:lnTo>
                  <a:lnTo>
                    <a:pt x="3278223" y="397783"/>
                  </a:lnTo>
                  <a:lnTo>
                    <a:pt x="3247263" y="391541"/>
                  </a:lnTo>
                  <a:close/>
                </a:path>
                <a:path w="3326765" h="868679">
                  <a:moveTo>
                    <a:pt x="0" y="0"/>
                  </a:moveTo>
                  <a:lnTo>
                    <a:pt x="1099185" y="391541"/>
                  </a:lnTo>
                  <a:lnTo>
                    <a:pt x="1767459" y="391541"/>
                  </a:lnTo>
                  <a:lnTo>
                    <a:pt x="0" y="0"/>
                  </a:lnTo>
                  <a:close/>
                </a:path>
              </a:pathLst>
            </a:custGeom>
            <a:solidFill>
              <a:srgbClr val="FFFF99"/>
            </a:solidFill>
          </p:spPr>
          <p:txBody>
            <a:bodyPr wrap="square" lIns="0" tIns="0" rIns="0" bIns="0" rtlCol="0"/>
            <a:lstStyle/>
            <a:p>
              <a:endParaRPr sz="1050"/>
            </a:p>
          </p:txBody>
        </p:sp>
        <p:sp>
          <p:nvSpPr>
            <p:cNvPr id="5" name="object 5"/>
            <p:cNvSpPr/>
            <p:nvPr/>
          </p:nvSpPr>
          <p:spPr>
            <a:xfrm>
              <a:off x="4527931" y="4866258"/>
              <a:ext cx="3326765" cy="868680"/>
            </a:xfrm>
            <a:custGeom>
              <a:avLst/>
              <a:gdLst/>
              <a:ahLst/>
              <a:cxnLst/>
              <a:rect l="l" t="t" r="r" b="b"/>
              <a:pathLst>
                <a:path w="3326765" h="868679">
                  <a:moveTo>
                    <a:pt x="653669" y="471043"/>
                  </a:moveTo>
                  <a:lnTo>
                    <a:pt x="659911" y="440082"/>
                  </a:lnTo>
                  <a:lnTo>
                    <a:pt x="676941" y="414813"/>
                  </a:lnTo>
                  <a:lnTo>
                    <a:pt x="702210" y="397783"/>
                  </a:lnTo>
                  <a:lnTo>
                    <a:pt x="733171" y="391541"/>
                  </a:lnTo>
                  <a:lnTo>
                    <a:pt x="1099185" y="391541"/>
                  </a:lnTo>
                  <a:lnTo>
                    <a:pt x="0" y="0"/>
                  </a:lnTo>
                  <a:lnTo>
                    <a:pt x="1767459" y="391541"/>
                  </a:lnTo>
                  <a:lnTo>
                    <a:pt x="3247263" y="391541"/>
                  </a:lnTo>
                  <a:lnTo>
                    <a:pt x="3278223" y="397783"/>
                  </a:lnTo>
                  <a:lnTo>
                    <a:pt x="3303492" y="414813"/>
                  </a:lnTo>
                  <a:lnTo>
                    <a:pt x="3320522" y="440082"/>
                  </a:lnTo>
                  <a:lnTo>
                    <a:pt x="3326765" y="471043"/>
                  </a:lnTo>
                  <a:lnTo>
                    <a:pt x="3326765" y="590296"/>
                  </a:lnTo>
                  <a:lnTo>
                    <a:pt x="3326765" y="789051"/>
                  </a:lnTo>
                  <a:lnTo>
                    <a:pt x="3320522" y="819995"/>
                  </a:lnTo>
                  <a:lnTo>
                    <a:pt x="3303492" y="845265"/>
                  </a:lnTo>
                  <a:lnTo>
                    <a:pt x="3278223" y="862304"/>
                  </a:lnTo>
                  <a:lnTo>
                    <a:pt x="3247263" y="868553"/>
                  </a:lnTo>
                  <a:lnTo>
                    <a:pt x="1767459" y="868553"/>
                  </a:lnTo>
                  <a:lnTo>
                    <a:pt x="1099185" y="868553"/>
                  </a:lnTo>
                  <a:lnTo>
                    <a:pt x="733171" y="868553"/>
                  </a:lnTo>
                  <a:lnTo>
                    <a:pt x="702210" y="862304"/>
                  </a:lnTo>
                  <a:lnTo>
                    <a:pt x="676941" y="845265"/>
                  </a:lnTo>
                  <a:lnTo>
                    <a:pt x="659911" y="819995"/>
                  </a:lnTo>
                  <a:lnTo>
                    <a:pt x="653669" y="789051"/>
                  </a:lnTo>
                  <a:lnTo>
                    <a:pt x="653669" y="590296"/>
                  </a:lnTo>
                  <a:lnTo>
                    <a:pt x="653669" y="471043"/>
                  </a:lnTo>
                  <a:close/>
                </a:path>
              </a:pathLst>
            </a:custGeom>
            <a:ln w="9144">
              <a:solidFill>
                <a:srgbClr val="FFC000"/>
              </a:solidFill>
            </a:ln>
          </p:spPr>
          <p:txBody>
            <a:bodyPr wrap="square" lIns="0" tIns="0" rIns="0" bIns="0" rtlCol="0"/>
            <a:lstStyle/>
            <a:p>
              <a:endParaRPr sz="1050"/>
            </a:p>
          </p:txBody>
        </p:sp>
      </p:grpSp>
      <p:sp>
        <p:nvSpPr>
          <p:cNvPr id="6" name="object 6"/>
          <p:cNvSpPr txBox="1"/>
          <p:nvPr/>
        </p:nvSpPr>
        <p:spPr>
          <a:xfrm>
            <a:off x="5106352" y="3983164"/>
            <a:ext cx="1719263" cy="263534"/>
          </a:xfrm>
          <a:prstGeom prst="rect">
            <a:avLst/>
          </a:prstGeom>
        </p:spPr>
        <p:txBody>
          <a:bodyPr vert="horz" wrap="square" lIns="0" tIns="9525" rIns="0" bIns="0" rtlCol="0">
            <a:spAutoFit/>
          </a:bodyPr>
          <a:lstStyle/>
          <a:p>
            <a:pPr marL="9525" marR="3810">
              <a:spcBef>
                <a:spcPts val="75"/>
              </a:spcBef>
            </a:pPr>
            <a:r>
              <a:rPr sz="825" spc="-4" dirty="0">
                <a:solidFill>
                  <a:srgbClr val="FF0000"/>
                </a:solidFill>
              </a:rPr>
              <a:t>Click on </a:t>
            </a:r>
            <a:r>
              <a:rPr sz="825" dirty="0">
                <a:solidFill>
                  <a:srgbClr val="FF0000"/>
                </a:solidFill>
              </a:rPr>
              <a:t>“</a:t>
            </a:r>
            <a:r>
              <a:rPr sz="825" b="1" dirty="0">
                <a:solidFill>
                  <a:srgbClr val="FF0000"/>
                </a:solidFill>
              </a:rPr>
              <a:t>Schedule a </a:t>
            </a:r>
            <a:r>
              <a:rPr sz="825" b="1" spc="-4" dirty="0">
                <a:solidFill>
                  <a:srgbClr val="FF0000"/>
                </a:solidFill>
              </a:rPr>
              <a:t>New Event</a:t>
            </a:r>
            <a:r>
              <a:rPr sz="825" spc="-4" dirty="0">
                <a:solidFill>
                  <a:srgbClr val="FF0000"/>
                </a:solidFill>
              </a:rPr>
              <a:t>” </a:t>
            </a:r>
            <a:r>
              <a:rPr sz="825" dirty="0">
                <a:solidFill>
                  <a:srgbClr val="FF0000"/>
                </a:solidFill>
              </a:rPr>
              <a:t>to </a:t>
            </a:r>
            <a:r>
              <a:rPr sz="825" spc="-225" dirty="0">
                <a:solidFill>
                  <a:srgbClr val="FF0000"/>
                </a:solidFill>
              </a:rPr>
              <a:t> </a:t>
            </a:r>
            <a:r>
              <a:rPr sz="825" dirty="0">
                <a:solidFill>
                  <a:srgbClr val="FF0000"/>
                </a:solidFill>
              </a:rPr>
              <a:t>open</a:t>
            </a:r>
            <a:r>
              <a:rPr sz="825" spc="-11" dirty="0">
                <a:solidFill>
                  <a:srgbClr val="FF0000"/>
                </a:solidFill>
              </a:rPr>
              <a:t> </a:t>
            </a:r>
            <a:r>
              <a:rPr sz="825" spc="-4" dirty="0">
                <a:solidFill>
                  <a:srgbClr val="FF0000"/>
                </a:solidFill>
              </a:rPr>
              <a:t>event </a:t>
            </a:r>
            <a:r>
              <a:rPr sz="825" dirty="0">
                <a:solidFill>
                  <a:srgbClr val="FF0000"/>
                </a:solidFill>
              </a:rPr>
              <a:t>form.</a:t>
            </a:r>
            <a:endParaRPr sz="825"/>
          </a:p>
        </p:txBody>
      </p:sp>
      <p:grpSp>
        <p:nvGrpSpPr>
          <p:cNvPr id="7" name="object 7"/>
          <p:cNvGrpSpPr/>
          <p:nvPr/>
        </p:nvGrpSpPr>
        <p:grpSpPr>
          <a:xfrm>
            <a:off x="1146810" y="1661874"/>
            <a:ext cx="6850380" cy="1819751"/>
            <a:chOff x="10667" y="1981200"/>
            <a:chExt cx="9133840" cy="2426335"/>
          </a:xfrm>
        </p:grpSpPr>
        <p:pic>
          <p:nvPicPr>
            <p:cNvPr id="8" name="object 8"/>
            <p:cNvPicPr/>
            <p:nvPr/>
          </p:nvPicPr>
          <p:blipFill>
            <a:blip r:embed="rId2" cstate="print"/>
            <a:stretch>
              <a:fillRect/>
            </a:stretch>
          </p:blipFill>
          <p:spPr>
            <a:xfrm>
              <a:off x="10667" y="1981200"/>
              <a:ext cx="9133331" cy="2113788"/>
            </a:xfrm>
            <a:prstGeom prst="rect">
              <a:avLst/>
            </a:prstGeom>
          </p:spPr>
        </p:pic>
        <p:pic>
          <p:nvPicPr>
            <p:cNvPr id="9" name="object 9"/>
            <p:cNvPicPr/>
            <p:nvPr/>
          </p:nvPicPr>
          <p:blipFill>
            <a:blip r:embed="rId3" cstate="print"/>
            <a:stretch>
              <a:fillRect/>
            </a:stretch>
          </p:blipFill>
          <p:spPr>
            <a:xfrm>
              <a:off x="2029967" y="2694457"/>
              <a:ext cx="1161300" cy="519658"/>
            </a:xfrm>
            <a:prstGeom prst="rect">
              <a:avLst/>
            </a:prstGeom>
          </p:spPr>
        </p:pic>
        <p:sp>
          <p:nvSpPr>
            <p:cNvPr id="10" name="object 10"/>
            <p:cNvSpPr/>
            <p:nvPr/>
          </p:nvSpPr>
          <p:spPr>
            <a:xfrm>
              <a:off x="2101595" y="2743200"/>
              <a:ext cx="1022985" cy="381000"/>
            </a:xfrm>
            <a:custGeom>
              <a:avLst/>
              <a:gdLst/>
              <a:ahLst/>
              <a:cxnLst/>
              <a:rect l="l" t="t" r="r" b="b"/>
              <a:pathLst>
                <a:path w="1022985" h="381000">
                  <a:moveTo>
                    <a:pt x="0" y="381000"/>
                  </a:moveTo>
                  <a:lnTo>
                    <a:pt x="1022604" y="381000"/>
                  </a:lnTo>
                  <a:lnTo>
                    <a:pt x="1022604" y="0"/>
                  </a:lnTo>
                  <a:lnTo>
                    <a:pt x="0" y="0"/>
                  </a:lnTo>
                  <a:lnTo>
                    <a:pt x="0" y="381000"/>
                  </a:lnTo>
                  <a:close/>
                </a:path>
              </a:pathLst>
            </a:custGeom>
            <a:ln w="57912">
              <a:solidFill>
                <a:srgbClr val="FF0000"/>
              </a:solidFill>
            </a:ln>
          </p:spPr>
          <p:txBody>
            <a:bodyPr wrap="square" lIns="0" tIns="0" rIns="0" bIns="0" rtlCol="0"/>
            <a:lstStyle/>
            <a:p>
              <a:endParaRPr sz="1050"/>
            </a:p>
          </p:txBody>
        </p:sp>
        <p:pic>
          <p:nvPicPr>
            <p:cNvPr id="11" name="object 11"/>
            <p:cNvPicPr/>
            <p:nvPr/>
          </p:nvPicPr>
          <p:blipFill>
            <a:blip r:embed="rId4" cstate="print"/>
            <a:stretch>
              <a:fillRect/>
            </a:stretch>
          </p:blipFill>
          <p:spPr>
            <a:xfrm>
              <a:off x="7238999" y="3038855"/>
              <a:ext cx="914400" cy="323088"/>
            </a:xfrm>
            <a:prstGeom prst="rect">
              <a:avLst/>
            </a:prstGeom>
          </p:spPr>
        </p:pic>
        <p:pic>
          <p:nvPicPr>
            <p:cNvPr id="12" name="object 12"/>
            <p:cNvPicPr/>
            <p:nvPr/>
          </p:nvPicPr>
          <p:blipFill>
            <a:blip r:embed="rId5" cstate="print"/>
            <a:stretch>
              <a:fillRect/>
            </a:stretch>
          </p:blipFill>
          <p:spPr>
            <a:xfrm>
              <a:off x="7423403" y="3252190"/>
              <a:ext cx="481571" cy="623341"/>
            </a:xfrm>
            <a:prstGeom prst="rect">
              <a:avLst/>
            </a:prstGeom>
          </p:spPr>
        </p:pic>
        <p:sp>
          <p:nvSpPr>
            <p:cNvPr id="13" name="object 13"/>
            <p:cNvSpPr/>
            <p:nvPr/>
          </p:nvSpPr>
          <p:spPr>
            <a:xfrm>
              <a:off x="7544561" y="3353561"/>
              <a:ext cx="321945" cy="464820"/>
            </a:xfrm>
            <a:custGeom>
              <a:avLst/>
              <a:gdLst/>
              <a:ahLst/>
              <a:cxnLst/>
              <a:rect l="l" t="t" r="r" b="b"/>
              <a:pathLst>
                <a:path w="321945" h="464820">
                  <a:moveTo>
                    <a:pt x="54422" y="56964"/>
                  </a:moveTo>
                  <a:lnTo>
                    <a:pt x="33041" y="71500"/>
                  </a:lnTo>
                  <a:lnTo>
                    <a:pt x="300482" y="464438"/>
                  </a:lnTo>
                  <a:lnTo>
                    <a:pt x="321818" y="449961"/>
                  </a:lnTo>
                  <a:lnTo>
                    <a:pt x="54422" y="56964"/>
                  </a:lnTo>
                  <a:close/>
                </a:path>
                <a:path w="321945" h="464820">
                  <a:moveTo>
                    <a:pt x="0" y="0"/>
                  </a:moveTo>
                  <a:lnTo>
                    <a:pt x="11557" y="86105"/>
                  </a:lnTo>
                  <a:lnTo>
                    <a:pt x="33041" y="71500"/>
                  </a:lnTo>
                  <a:lnTo>
                    <a:pt x="25781" y="60833"/>
                  </a:lnTo>
                  <a:lnTo>
                    <a:pt x="47117" y="46227"/>
                  </a:lnTo>
                  <a:lnTo>
                    <a:pt x="70214" y="46227"/>
                  </a:lnTo>
                  <a:lnTo>
                    <a:pt x="75819" y="42417"/>
                  </a:lnTo>
                  <a:lnTo>
                    <a:pt x="0" y="0"/>
                  </a:lnTo>
                  <a:close/>
                </a:path>
                <a:path w="321945" h="464820">
                  <a:moveTo>
                    <a:pt x="47117" y="46227"/>
                  </a:moveTo>
                  <a:lnTo>
                    <a:pt x="25781" y="60833"/>
                  </a:lnTo>
                  <a:lnTo>
                    <a:pt x="33041" y="71500"/>
                  </a:lnTo>
                  <a:lnTo>
                    <a:pt x="54422" y="56964"/>
                  </a:lnTo>
                  <a:lnTo>
                    <a:pt x="47117" y="46227"/>
                  </a:lnTo>
                  <a:close/>
                </a:path>
                <a:path w="321945" h="464820">
                  <a:moveTo>
                    <a:pt x="70214" y="46227"/>
                  </a:moveTo>
                  <a:lnTo>
                    <a:pt x="47117" y="46227"/>
                  </a:lnTo>
                  <a:lnTo>
                    <a:pt x="54422" y="56964"/>
                  </a:lnTo>
                  <a:lnTo>
                    <a:pt x="70214" y="46227"/>
                  </a:lnTo>
                  <a:close/>
                </a:path>
              </a:pathLst>
            </a:custGeom>
            <a:solidFill>
              <a:srgbClr val="FF0000"/>
            </a:solidFill>
          </p:spPr>
          <p:txBody>
            <a:bodyPr wrap="square" lIns="0" tIns="0" rIns="0" bIns="0" rtlCol="0"/>
            <a:lstStyle/>
            <a:p>
              <a:endParaRPr sz="1050"/>
            </a:p>
          </p:txBody>
        </p:sp>
        <p:pic>
          <p:nvPicPr>
            <p:cNvPr id="14" name="object 14"/>
            <p:cNvPicPr/>
            <p:nvPr/>
          </p:nvPicPr>
          <p:blipFill>
            <a:blip r:embed="rId6" cstate="print"/>
            <a:stretch>
              <a:fillRect/>
            </a:stretch>
          </p:blipFill>
          <p:spPr>
            <a:xfrm>
              <a:off x="7854696" y="4073651"/>
              <a:ext cx="1114044" cy="333756"/>
            </a:xfrm>
            <a:prstGeom prst="rect">
              <a:avLst/>
            </a:prstGeom>
          </p:spPr>
        </p:pic>
        <p:pic>
          <p:nvPicPr>
            <p:cNvPr id="15" name="object 15"/>
            <p:cNvPicPr/>
            <p:nvPr/>
          </p:nvPicPr>
          <p:blipFill>
            <a:blip r:embed="rId7" cstate="print"/>
            <a:stretch>
              <a:fillRect/>
            </a:stretch>
          </p:blipFill>
          <p:spPr>
            <a:xfrm>
              <a:off x="8177784" y="3855758"/>
              <a:ext cx="352044" cy="355053"/>
            </a:xfrm>
            <a:prstGeom prst="rect">
              <a:avLst/>
            </a:prstGeom>
          </p:spPr>
        </p:pic>
        <p:pic>
          <p:nvPicPr>
            <p:cNvPr id="16" name="object 16"/>
            <p:cNvPicPr/>
            <p:nvPr/>
          </p:nvPicPr>
          <p:blipFill>
            <a:blip r:embed="rId8" cstate="print"/>
            <a:stretch>
              <a:fillRect/>
            </a:stretch>
          </p:blipFill>
          <p:spPr>
            <a:xfrm>
              <a:off x="8221090" y="3877945"/>
              <a:ext cx="191769" cy="197104"/>
            </a:xfrm>
            <a:prstGeom prst="rect">
              <a:avLst/>
            </a:prstGeom>
          </p:spPr>
        </p:pic>
      </p:grpSp>
      <p:sp>
        <p:nvSpPr>
          <p:cNvPr id="17" name="object 17"/>
          <p:cNvSpPr txBox="1">
            <a:spLocks noGrp="1"/>
          </p:cNvSpPr>
          <p:nvPr>
            <p:ph type="sldNum" sz="quarter" idx="7"/>
          </p:nvPr>
        </p:nvSpPr>
        <p:spPr>
          <a:xfrm>
            <a:off x="6080760" y="3587592"/>
            <a:ext cx="1577340" cy="184025"/>
          </a:xfrm>
          <a:prstGeom prst="rect">
            <a:avLst/>
          </a:prstGeom>
        </p:spPr>
        <p:txBody>
          <a:bodyPr spcFirstLastPara="1" vert="horz" wrap="square" lIns="0" tIns="9525" rIns="0" bIns="0" rtlCol="0" anchor="t" anchorCtr="0">
            <a:spAutoFit/>
          </a:bodyPr>
          <a:lstStyle/>
          <a:p>
            <a:pPr marL="28575">
              <a:spcBef>
                <a:spcPts val="75"/>
              </a:spcBef>
            </a:pPr>
            <a:fld id="{81D60167-4931-47E6-BA6A-407CBD079E47}" type="slidenum">
              <a:rPr spc="-4" dirty="0"/>
              <a:pPr marL="28575">
                <a:spcBef>
                  <a:spcPts val="75"/>
                </a:spcBef>
              </a:pPr>
              <a:t>28</a:t>
            </a:fld>
            <a:endParaRPr spc="-4"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13208" y="1188720"/>
            <a:ext cx="5765672" cy="3672840"/>
            <a:chOff x="775716" y="1235963"/>
            <a:chExt cx="8301355" cy="5622290"/>
          </a:xfrm>
        </p:grpSpPr>
        <p:pic>
          <p:nvPicPr>
            <p:cNvPr id="3" name="object 3"/>
            <p:cNvPicPr/>
            <p:nvPr/>
          </p:nvPicPr>
          <p:blipFill>
            <a:blip r:embed="rId2" cstate="print"/>
            <a:stretch>
              <a:fillRect/>
            </a:stretch>
          </p:blipFill>
          <p:spPr>
            <a:xfrm>
              <a:off x="775716" y="1235963"/>
              <a:ext cx="6768083" cy="5622034"/>
            </a:xfrm>
            <a:prstGeom prst="rect">
              <a:avLst/>
            </a:prstGeom>
          </p:spPr>
        </p:pic>
        <p:pic>
          <p:nvPicPr>
            <p:cNvPr id="4" name="object 4"/>
            <p:cNvPicPr/>
            <p:nvPr/>
          </p:nvPicPr>
          <p:blipFill>
            <a:blip r:embed="rId3" cstate="print"/>
            <a:stretch>
              <a:fillRect/>
            </a:stretch>
          </p:blipFill>
          <p:spPr>
            <a:xfrm>
              <a:off x="929640" y="2095487"/>
              <a:ext cx="1490472" cy="423684"/>
            </a:xfrm>
            <a:prstGeom prst="rect">
              <a:avLst/>
            </a:prstGeom>
          </p:spPr>
        </p:pic>
        <p:sp>
          <p:nvSpPr>
            <p:cNvPr id="5" name="object 5"/>
            <p:cNvSpPr/>
            <p:nvPr/>
          </p:nvSpPr>
          <p:spPr>
            <a:xfrm>
              <a:off x="991362" y="2134361"/>
              <a:ext cx="1371600" cy="304800"/>
            </a:xfrm>
            <a:custGeom>
              <a:avLst/>
              <a:gdLst/>
              <a:ahLst/>
              <a:cxnLst/>
              <a:rect l="l" t="t" r="r" b="b"/>
              <a:pathLst>
                <a:path w="1371600" h="304800">
                  <a:moveTo>
                    <a:pt x="0" y="304800"/>
                  </a:moveTo>
                  <a:lnTo>
                    <a:pt x="1371600" y="304800"/>
                  </a:lnTo>
                  <a:lnTo>
                    <a:pt x="1371600" y="0"/>
                  </a:lnTo>
                  <a:lnTo>
                    <a:pt x="0" y="0"/>
                  </a:lnTo>
                  <a:lnTo>
                    <a:pt x="0" y="304800"/>
                  </a:lnTo>
                  <a:close/>
                </a:path>
              </a:pathLst>
            </a:custGeom>
            <a:ln w="38100">
              <a:solidFill>
                <a:srgbClr val="FF0000"/>
              </a:solidFill>
            </a:ln>
          </p:spPr>
          <p:txBody>
            <a:bodyPr wrap="square" lIns="0" tIns="0" rIns="0" bIns="0" rtlCol="0"/>
            <a:lstStyle/>
            <a:p>
              <a:endParaRPr sz="1050"/>
            </a:p>
          </p:txBody>
        </p:sp>
        <p:pic>
          <p:nvPicPr>
            <p:cNvPr id="6" name="object 6"/>
            <p:cNvPicPr/>
            <p:nvPr/>
          </p:nvPicPr>
          <p:blipFill>
            <a:blip r:embed="rId4" cstate="print"/>
            <a:stretch>
              <a:fillRect/>
            </a:stretch>
          </p:blipFill>
          <p:spPr>
            <a:xfrm>
              <a:off x="4206239" y="2095487"/>
              <a:ext cx="2938271" cy="423684"/>
            </a:xfrm>
            <a:prstGeom prst="rect">
              <a:avLst/>
            </a:prstGeom>
          </p:spPr>
        </p:pic>
        <p:sp>
          <p:nvSpPr>
            <p:cNvPr id="7" name="object 7"/>
            <p:cNvSpPr/>
            <p:nvPr/>
          </p:nvSpPr>
          <p:spPr>
            <a:xfrm>
              <a:off x="4267962" y="2134361"/>
              <a:ext cx="2819400" cy="304800"/>
            </a:xfrm>
            <a:custGeom>
              <a:avLst/>
              <a:gdLst/>
              <a:ahLst/>
              <a:cxnLst/>
              <a:rect l="l" t="t" r="r" b="b"/>
              <a:pathLst>
                <a:path w="2819400" h="304800">
                  <a:moveTo>
                    <a:pt x="0" y="304800"/>
                  </a:moveTo>
                  <a:lnTo>
                    <a:pt x="2819399" y="304800"/>
                  </a:lnTo>
                  <a:lnTo>
                    <a:pt x="2819399" y="0"/>
                  </a:lnTo>
                  <a:lnTo>
                    <a:pt x="0" y="0"/>
                  </a:lnTo>
                  <a:lnTo>
                    <a:pt x="0" y="304800"/>
                  </a:lnTo>
                  <a:close/>
                </a:path>
              </a:pathLst>
            </a:custGeom>
            <a:ln w="38100">
              <a:solidFill>
                <a:srgbClr val="FF0000"/>
              </a:solidFill>
            </a:ln>
          </p:spPr>
          <p:txBody>
            <a:bodyPr wrap="square" lIns="0" tIns="0" rIns="0" bIns="0" rtlCol="0"/>
            <a:lstStyle/>
            <a:p>
              <a:endParaRPr sz="1050"/>
            </a:p>
          </p:txBody>
        </p:sp>
        <p:pic>
          <p:nvPicPr>
            <p:cNvPr id="8" name="object 8"/>
            <p:cNvPicPr/>
            <p:nvPr/>
          </p:nvPicPr>
          <p:blipFill>
            <a:blip r:embed="rId5" cstate="print"/>
            <a:stretch>
              <a:fillRect/>
            </a:stretch>
          </p:blipFill>
          <p:spPr>
            <a:xfrm>
              <a:off x="7429499" y="4622292"/>
              <a:ext cx="1647444" cy="934212"/>
            </a:xfrm>
            <a:prstGeom prst="rect">
              <a:avLst/>
            </a:prstGeom>
          </p:spPr>
        </p:pic>
        <p:pic>
          <p:nvPicPr>
            <p:cNvPr id="9" name="object 9"/>
            <p:cNvPicPr/>
            <p:nvPr/>
          </p:nvPicPr>
          <p:blipFill>
            <a:blip r:embed="rId6" cstate="print"/>
            <a:stretch>
              <a:fillRect/>
            </a:stretch>
          </p:blipFill>
          <p:spPr>
            <a:xfrm>
              <a:off x="7415784" y="3407663"/>
              <a:ext cx="1504187" cy="696468"/>
            </a:xfrm>
            <a:prstGeom prst="rect">
              <a:avLst/>
            </a:prstGeom>
          </p:spPr>
        </p:pic>
        <p:pic>
          <p:nvPicPr>
            <p:cNvPr id="10" name="object 10"/>
            <p:cNvPicPr/>
            <p:nvPr/>
          </p:nvPicPr>
          <p:blipFill>
            <a:blip r:embed="rId7" cstate="print"/>
            <a:stretch>
              <a:fillRect/>
            </a:stretch>
          </p:blipFill>
          <p:spPr>
            <a:xfrm>
              <a:off x="7496556" y="3709377"/>
              <a:ext cx="547090" cy="403898"/>
            </a:xfrm>
            <a:prstGeom prst="rect">
              <a:avLst/>
            </a:prstGeom>
          </p:spPr>
        </p:pic>
        <p:sp>
          <p:nvSpPr>
            <p:cNvPr id="11" name="object 11"/>
            <p:cNvSpPr/>
            <p:nvPr/>
          </p:nvSpPr>
          <p:spPr>
            <a:xfrm>
              <a:off x="7543799" y="3733799"/>
              <a:ext cx="457200" cy="314325"/>
            </a:xfrm>
            <a:custGeom>
              <a:avLst/>
              <a:gdLst/>
              <a:ahLst/>
              <a:cxnLst/>
              <a:rect l="l" t="t" r="r" b="b"/>
              <a:pathLst>
                <a:path w="457200" h="314325">
                  <a:moveTo>
                    <a:pt x="457200" y="0"/>
                  </a:moveTo>
                  <a:lnTo>
                    <a:pt x="0" y="0"/>
                  </a:lnTo>
                  <a:lnTo>
                    <a:pt x="0" y="313944"/>
                  </a:lnTo>
                  <a:lnTo>
                    <a:pt x="457200" y="313944"/>
                  </a:lnTo>
                  <a:lnTo>
                    <a:pt x="457200" y="0"/>
                  </a:lnTo>
                  <a:close/>
                </a:path>
              </a:pathLst>
            </a:custGeom>
            <a:solidFill>
              <a:srgbClr val="FFFFFF"/>
            </a:solidFill>
          </p:spPr>
          <p:txBody>
            <a:bodyPr wrap="square" lIns="0" tIns="0" rIns="0" bIns="0" rtlCol="0"/>
            <a:lstStyle/>
            <a:p>
              <a:endParaRPr sz="1050"/>
            </a:p>
          </p:txBody>
        </p:sp>
        <p:sp>
          <p:nvSpPr>
            <p:cNvPr id="12" name="object 12"/>
            <p:cNvSpPr/>
            <p:nvPr/>
          </p:nvSpPr>
          <p:spPr>
            <a:xfrm>
              <a:off x="7543799" y="3733799"/>
              <a:ext cx="457200" cy="314325"/>
            </a:xfrm>
            <a:custGeom>
              <a:avLst/>
              <a:gdLst/>
              <a:ahLst/>
              <a:cxnLst/>
              <a:rect l="l" t="t" r="r" b="b"/>
              <a:pathLst>
                <a:path w="457200" h="314325">
                  <a:moveTo>
                    <a:pt x="0" y="313944"/>
                  </a:moveTo>
                  <a:lnTo>
                    <a:pt x="457200" y="313944"/>
                  </a:lnTo>
                  <a:lnTo>
                    <a:pt x="457200" y="0"/>
                  </a:lnTo>
                  <a:lnTo>
                    <a:pt x="0" y="0"/>
                  </a:lnTo>
                  <a:lnTo>
                    <a:pt x="0" y="313944"/>
                  </a:lnTo>
                  <a:close/>
                </a:path>
              </a:pathLst>
            </a:custGeom>
            <a:ln w="9144">
              <a:solidFill>
                <a:srgbClr val="FFFFFF"/>
              </a:solidFill>
            </a:ln>
          </p:spPr>
          <p:txBody>
            <a:bodyPr wrap="square" lIns="0" tIns="0" rIns="0" bIns="0" rtlCol="0"/>
            <a:lstStyle/>
            <a:p>
              <a:endParaRPr sz="1050"/>
            </a:p>
          </p:txBody>
        </p:sp>
        <p:pic>
          <p:nvPicPr>
            <p:cNvPr id="13" name="object 13"/>
            <p:cNvPicPr/>
            <p:nvPr/>
          </p:nvPicPr>
          <p:blipFill>
            <a:blip r:embed="rId8" cstate="print"/>
            <a:stretch>
              <a:fillRect/>
            </a:stretch>
          </p:blipFill>
          <p:spPr>
            <a:xfrm>
              <a:off x="6810756" y="3790187"/>
              <a:ext cx="1307592" cy="699516"/>
            </a:xfrm>
            <a:prstGeom prst="rect">
              <a:avLst/>
            </a:prstGeom>
          </p:spPr>
        </p:pic>
        <p:sp>
          <p:nvSpPr>
            <p:cNvPr id="14" name="object 14"/>
            <p:cNvSpPr/>
            <p:nvPr/>
          </p:nvSpPr>
          <p:spPr>
            <a:xfrm>
              <a:off x="6853300" y="3888866"/>
              <a:ext cx="1148715" cy="543560"/>
            </a:xfrm>
            <a:custGeom>
              <a:avLst/>
              <a:gdLst/>
              <a:ahLst/>
              <a:cxnLst/>
              <a:rect l="l" t="t" r="r" b="b"/>
              <a:pathLst>
                <a:path w="1148715" h="543560">
                  <a:moveTo>
                    <a:pt x="1072491" y="23579"/>
                  </a:moveTo>
                  <a:lnTo>
                    <a:pt x="0" y="519937"/>
                  </a:lnTo>
                  <a:lnTo>
                    <a:pt x="10922" y="543432"/>
                  </a:lnTo>
                  <a:lnTo>
                    <a:pt x="1083362" y="47097"/>
                  </a:lnTo>
                  <a:lnTo>
                    <a:pt x="1072491" y="23579"/>
                  </a:lnTo>
                  <a:close/>
                </a:path>
                <a:path w="1148715" h="543560">
                  <a:moveTo>
                    <a:pt x="1136094" y="18160"/>
                  </a:moveTo>
                  <a:lnTo>
                    <a:pt x="1084199" y="18160"/>
                  </a:lnTo>
                  <a:lnTo>
                    <a:pt x="1095121" y="41655"/>
                  </a:lnTo>
                  <a:lnTo>
                    <a:pt x="1083362" y="47097"/>
                  </a:lnTo>
                  <a:lnTo>
                    <a:pt x="1094231" y="70611"/>
                  </a:lnTo>
                  <a:lnTo>
                    <a:pt x="1136094" y="18160"/>
                  </a:lnTo>
                  <a:close/>
                </a:path>
                <a:path w="1148715" h="543560">
                  <a:moveTo>
                    <a:pt x="1084199" y="18160"/>
                  </a:moveTo>
                  <a:lnTo>
                    <a:pt x="1072491" y="23579"/>
                  </a:lnTo>
                  <a:lnTo>
                    <a:pt x="1083362" y="47097"/>
                  </a:lnTo>
                  <a:lnTo>
                    <a:pt x="1095121" y="41655"/>
                  </a:lnTo>
                  <a:lnTo>
                    <a:pt x="1084199" y="18160"/>
                  </a:lnTo>
                  <a:close/>
                </a:path>
                <a:path w="1148715" h="543560">
                  <a:moveTo>
                    <a:pt x="1061593" y="0"/>
                  </a:moveTo>
                  <a:lnTo>
                    <a:pt x="1072491" y="23579"/>
                  </a:lnTo>
                  <a:lnTo>
                    <a:pt x="1084199" y="18160"/>
                  </a:lnTo>
                  <a:lnTo>
                    <a:pt x="1136094" y="18160"/>
                  </a:lnTo>
                  <a:lnTo>
                    <a:pt x="1148460" y="2666"/>
                  </a:lnTo>
                  <a:lnTo>
                    <a:pt x="1061593" y="0"/>
                  </a:lnTo>
                  <a:close/>
                </a:path>
              </a:pathLst>
            </a:custGeom>
            <a:solidFill>
              <a:srgbClr val="FF0000"/>
            </a:solidFill>
          </p:spPr>
          <p:txBody>
            <a:bodyPr wrap="square" lIns="0" tIns="0" rIns="0" bIns="0" rtlCol="0"/>
            <a:lstStyle/>
            <a:p>
              <a:endParaRPr sz="1050"/>
            </a:p>
          </p:txBody>
        </p:sp>
        <p:pic>
          <p:nvPicPr>
            <p:cNvPr id="15" name="object 15"/>
            <p:cNvPicPr/>
            <p:nvPr/>
          </p:nvPicPr>
          <p:blipFill>
            <a:blip r:embed="rId9" cstate="print"/>
            <a:stretch>
              <a:fillRect/>
            </a:stretch>
          </p:blipFill>
          <p:spPr>
            <a:xfrm>
              <a:off x="8410956" y="5067261"/>
              <a:ext cx="551700" cy="484670"/>
            </a:xfrm>
            <a:prstGeom prst="rect">
              <a:avLst/>
            </a:prstGeom>
          </p:spPr>
        </p:pic>
        <p:sp>
          <p:nvSpPr>
            <p:cNvPr id="16" name="object 16"/>
            <p:cNvSpPr/>
            <p:nvPr/>
          </p:nvSpPr>
          <p:spPr>
            <a:xfrm>
              <a:off x="8458199" y="5091684"/>
              <a:ext cx="462280" cy="394970"/>
            </a:xfrm>
            <a:custGeom>
              <a:avLst/>
              <a:gdLst/>
              <a:ahLst/>
              <a:cxnLst/>
              <a:rect l="l" t="t" r="r" b="b"/>
              <a:pathLst>
                <a:path w="462279" h="394970">
                  <a:moveTo>
                    <a:pt x="461772" y="0"/>
                  </a:moveTo>
                  <a:lnTo>
                    <a:pt x="0" y="0"/>
                  </a:lnTo>
                  <a:lnTo>
                    <a:pt x="0" y="394715"/>
                  </a:lnTo>
                  <a:lnTo>
                    <a:pt x="461772" y="394715"/>
                  </a:lnTo>
                  <a:lnTo>
                    <a:pt x="461772" y="0"/>
                  </a:lnTo>
                  <a:close/>
                </a:path>
              </a:pathLst>
            </a:custGeom>
            <a:solidFill>
              <a:srgbClr val="FFFFFF"/>
            </a:solidFill>
          </p:spPr>
          <p:txBody>
            <a:bodyPr wrap="square" lIns="0" tIns="0" rIns="0" bIns="0" rtlCol="0"/>
            <a:lstStyle/>
            <a:p>
              <a:endParaRPr sz="1050"/>
            </a:p>
          </p:txBody>
        </p:sp>
        <p:sp>
          <p:nvSpPr>
            <p:cNvPr id="17" name="object 17"/>
            <p:cNvSpPr/>
            <p:nvPr/>
          </p:nvSpPr>
          <p:spPr>
            <a:xfrm>
              <a:off x="8458199" y="5091684"/>
              <a:ext cx="462280" cy="394970"/>
            </a:xfrm>
            <a:custGeom>
              <a:avLst/>
              <a:gdLst/>
              <a:ahLst/>
              <a:cxnLst/>
              <a:rect l="l" t="t" r="r" b="b"/>
              <a:pathLst>
                <a:path w="462279" h="394970">
                  <a:moveTo>
                    <a:pt x="0" y="394715"/>
                  </a:moveTo>
                  <a:lnTo>
                    <a:pt x="461772" y="394715"/>
                  </a:lnTo>
                  <a:lnTo>
                    <a:pt x="461772" y="0"/>
                  </a:lnTo>
                  <a:lnTo>
                    <a:pt x="0" y="0"/>
                  </a:lnTo>
                  <a:lnTo>
                    <a:pt x="0" y="394715"/>
                  </a:lnTo>
                  <a:close/>
                </a:path>
              </a:pathLst>
            </a:custGeom>
            <a:ln w="9144">
              <a:solidFill>
                <a:srgbClr val="FFFFFF"/>
              </a:solidFill>
            </a:ln>
          </p:spPr>
          <p:txBody>
            <a:bodyPr wrap="square" lIns="0" tIns="0" rIns="0" bIns="0" rtlCol="0"/>
            <a:lstStyle/>
            <a:p>
              <a:endParaRPr sz="1050"/>
            </a:p>
          </p:txBody>
        </p:sp>
        <p:pic>
          <p:nvPicPr>
            <p:cNvPr id="18" name="object 18"/>
            <p:cNvPicPr/>
            <p:nvPr/>
          </p:nvPicPr>
          <p:blipFill>
            <a:blip r:embed="rId10" cstate="print"/>
            <a:stretch>
              <a:fillRect/>
            </a:stretch>
          </p:blipFill>
          <p:spPr>
            <a:xfrm>
              <a:off x="6582156" y="4538459"/>
              <a:ext cx="1612392" cy="888504"/>
            </a:xfrm>
            <a:prstGeom prst="rect">
              <a:avLst/>
            </a:prstGeom>
          </p:spPr>
        </p:pic>
        <p:sp>
          <p:nvSpPr>
            <p:cNvPr id="19" name="object 19"/>
            <p:cNvSpPr/>
            <p:nvPr/>
          </p:nvSpPr>
          <p:spPr>
            <a:xfrm>
              <a:off x="6624447" y="4561204"/>
              <a:ext cx="1453515" cy="729615"/>
            </a:xfrm>
            <a:custGeom>
              <a:avLst/>
              <a:gdLst/>
              <a:ahLst/>
              <a:cxnLst/>
              <a:rect l="l" t="t" r="r" b="b"/>
              <a:pathLst>
                <a:path w="1453515" h="729614">
                  <a:moveTo>
                    <a:pt x="1378107" y="706059"/>
                  </a:moveTo>
                  <a:lnTo>
                    <a:pt x="1366647" y="729234"/>
                  </a:lnTo>
                  <a:lnTo>
                    <a:pt x="1453514" y="728980"/>
                  </a:lnTo>
                  <a:lnTo>
                    <a:pt x="1440546" y="711835"/>
                  </a:lnTo>
                  <a:lnTo>
                    <a:pt x="1389760" y="711835"/>
                  </a:lnTo>
                  <a:lnTo>
                    <a:pt x="1378107" y="706059"/>
                  </a:lnTo>
                  <a:close/>
                </a:path>
                <a:path w="1453515" h="729614">
                  <a:moveTo>
                    <a:pt x="1389587" y="682844"/>
                  </a:moveTo>
                  <a:lnTo>
                    <a:pt x="1378107" y="706059"/>
                  </a:lnTo>
                  <a:lnTo>
                    <a:pt x="1389760" y="711835"/>
                  </a:lnTo>
                  <a:lnTo>
                    <a:pt x="1401191" y="688594"/>
                  </a:lnTo>
                  <a:lnTo>
                    <a:pt x="1389587" y="682844"/>
                  </a:lnTo>
                  <a:close/>
                </a:path>
                <a:path w="1453515" h="729614">
                  <a:moveTo>
                    <a:pt x="1401063" y="659638"/>
                  </a:moveTo>
                  <a:lnTo>
                    <a:pt x="1389587" y="682844"/>
                  </a:lnTo>
                  <a:lnTo>
                    <a:pt x="1401191" y="688594"/>
                  </a:lnTo>
                  <a:lnTo>
                    <a:pt x="1389760" y="711835"/>
                  </a:lnTo>
                  <a:lnTo>
                    <a:pt x="1440546" y="711835"/>
                  </a:lnTo>
                  <a:lnTo>
                    <a:pt x="1401063" y="659638"/>
                  </a:lnTo>
                  <a:close/>
                </a:path>
                <a:path w="1453515" h="729614">
                  <a:moveTo>
                    <a:pt x="11429" y="0"/>
                  </a:moveTo>
                  <a:lnTo>
                    <a:pt x="0" y="23114"/>
                  </a:lnTo>
                  <a:lnTo>
                    <a:pt x="1378107" y="706059"/>
                  </a:lnTo>
                  <a:lnTo>
                    <a:pt x="1389587" y="682844"/>
                  </a:lnTo>
                  <a:lnTo>
                    <a:pt x="11429" y="0"/>
                  </a:lnTo>
                  <a:close/>
                </a:path>
              </a:pathLst>
            </a:custGeom>
            <a:solidFill>
              <a:srgbClr val="FF0000"/>
            </a:solidFill>
          </p:spPr>
          <p:txBody>
            <a:bodyPr wrap="square" lIns="0" tIns="0" rIns="0" bIns="0" rtlCol="0"/>
            <a:lstStyle/>
            <a:p>
              <a:endParaRPr sz="1050"/>
            </a:p>
          </p:txBody>
        </p:sp>
        <p:pic>
          <p:nvPicPr>
            <p:cNvPr id="20" name="object 20"/>
            <p:cNvPicPr/>
            <p:nvPr/>
          </p:nvPicPr>
          <p:blipFill>
            <a:blip r:embed="rId11" cstate="print"/>
            <a:stretch>
              <a:fillRect/>
            </a:stretch>
          </p:blipFill>
          <p:spPr>
            <a:xfrm>
              <a:off x="3052572" y="1551431"/>
              <a:ext cx="1173479" cy="443484"/>
            </a:xfrm>
            <a:prstGeom prst="rect">
              <a:avLst/>
            </a:prstGeom>
          </p:spPr>
        </p:pic>
        <p:sp>
          <p:nvSpPr>
            <p:cNvPr id="21" name="object 21"/>
            <p:cNvSpPr/>
            <p:nvPr/>
          </p:nvSpPr>
          <p:spPr>
            <a:xfrm>
              <a:off x="3124200" y="1600200"/>
              <a:ext cx="1035050" cy="304800"/>
            </a:xfrm>
            <a:custGeom>
              <a:avLst/>
              <a:gdLst/>
              <a:ahLst/>
              <a:cxnLst/>
              <a:rect l="l" t="t" r="r" b="b"/>
              <a:pathLst>
                <a:path w="1035050" h="304800">
                  <a:moveTo>
                    <a:pt x="0" y="304800"/>
                  </a:moveTo>
                  <a:lnTo>
                    <a:pt x="1034796" y="304800"/>
                  </a:lnTo>
                  <a:lnTo>
                    <a:pt x="1034796" y="0"/>
                  </a:lnTo>
                  <a:lnTo>
                    <a:pt x="0" y="0"/>
                  </a:lnTo>
                  <a:lnTo>
                    <a:pt x="0" y="304800"/>
                  </a:lnTo>
                  <a:close/>
                </a:path>
              </a:pathLst>
            </a:custGeom>
            <a:ln w="57912">
              <a:solidFill>
                <a:srgbClr val="FF0000"/>
              </a:solidFill>
            </a:ln>
          </p:spPr>
          <p:txBody>
            <a:bodyPr wrap="square" lIns="0" tIns="0" rIns="0" bIns="0" rtlCol="0"/>
            <a:lstStyle/>
            <a:p>
              <a:endParaRPr sz="1050"/>
            </a:p>
          </p:txBody>
        </p:sp>
        <p:pic>
          <p:nvPicPr>
            <p:cNvPr id="22" name="object 22"/>
            <p:cNvPicPr/>
            <p:nvPr/>
          </p:nvPicPr>
          <p:blipFill>
            <a:blip r:embed="rId12" cstate="print"/>
            <a:stretch>
              <a:fillRect/>
            </a:stretch>
          </p:blipFill>
          <p:spPr>
            <a:xfrm>
              <a:off x="3992880" y="5301996"/>
              <a:ext cx="2377440" cy="717804"/>
            </a:xfrm>
            <a:prstGeom prst="rect">
              <a:avLst/>
            </a:prstGeom>
          </p:spPr>
        </p:pic>
      </p:grpSp>
      <p:sp>
        <p:nvSpPr>
          <p:cNvPr id="23" name="object 23"/>
          <p:cNvSpPr txBox="1">
            <a:spLocks noGrp="1"/>
          </p:cNvSpPr>
          <p:nvPr>
            <p:ph type="title"/>
          </p:nvPr>
        </p:nvSpPr>
        <p:spPr>
          <a:xfrm>
            <a:off x="182881" y="36250"/>
            <a:ext cx="8656320" cy="1007327"/>
          </a:xfrm>
          <a:prstGeom prst="rect">
            <a:avLst/>
          </a:prstGeom>
        </p:spPr>
        <p:txBody>
          <a:bodyPr spcFirstLastPara="1" vert="horz" wrap="square" lIns="0" tIns="9525" rIns="0" bIns="0" rtlCol="0" anchor="t" anchorCtr="0">
            <a:spAutoFit/>
          </a:bodyPr>
          <a:lstStyle/>
          <a:p>
            <a:pPr marL="9525" marR="3810">
              <a:spcBef>
                <a:spcPts val="75"/>
              </a:spcBef>
            </a:pPr>
            <a:r>
              <a:rPr dirty="0"/>
              <a:t>Submitted Plans </a:t>
            </a:r>
            <a:r>
              <a:rPr spc="-4" dirty="0"/>
              <a:t>(Search </a:t>
            </a:r>
            <a:r>
              <a:rPr dirty="0"/>
              <a:t>by Name, </a:t>
            </a:r>
            <a:r>
              <a:rPr spc="-810" dirty="0"/>
              <a:t> </a:t>
            </a:r>
            <a:r>
              <a:rPr spc="-4" dirty="0"/>
              <a:t>Reporting</a:t>
            </a:r>
            <a:r>
              <a:rPr spc="-15" dirty="0"/>
              <a:t> </a:t>
            </a:r>
            <a:r>
              <a:rPr dirty="0"/>
              <a:t>Year</a:t>
            </a:r>
            <a:r>
              <a:rPr spc="-4" dirty="0"/>
              <a:t> </a:t>
            </a:r>
            <a:r>
              <a:rPr dirty="0"/>
              <a:t>and</a:t>
            </a:r>
            <a:r>
              <a:rPr spc="-4" dirty="0"/>
              <a:t> download </a:t>
            </a:r>
            <a:r>
              <a:rPr dirty="0"/>
              <a:t>PDF)</a:t>
            </a:r>
          </a:p>
        </p:txBody>
      </p:sp>
      <p:sp>
        <p:nvSpPr>
          <p:cNvPr id="24" name="object 24"/>
          <p:cNvSpPr txBox="1">
            <a:spLocks noGrp="1"/>
          </p:cNvSpPr>
          <p:nvPr>
            <p:ph type="sldNum" sz="quarter" idx="7"/>
          </p:nvPr>
        </p:nvSpPr>
        <p:spPr>
          <a:xfrm>
            <a:off x="6080760" y="3587592"/>
            <a:ext cx="1577340" cy="184025"/>
          </a:xfrm>
          <a:prstGeom prst="rect">
            <a:avLst/>
          </a:prstGeom>
        </p:spPr>
        <p:txBody>
          <a:bodyPr spcFirstLastPara="1" vert="horz" wrap="square" lIns="0" tIns="9525" rIns="0" bIns="0" rtlCol="0" anchor="t" anchorCtr="0">
            <a:spAutoFit/>
          </a:bodyPr>
          <a:lstStyle/>
          <a:p>
            <a:pPr marL="28575">
              <a:spcBef>
                <a:spcPts val="75"/>
              </a:spcBef>
            </a:pPr>
            <a:fld id="{81D60167-4931-47E6-BA6A-407CBD079E47}" type="slidenum">
              <a:rPr spc="-4" dirty="0"/>
              <a:pPr marL="28575">
                <a:spcBef>
                  <a:spcPts val="75"/>
                </a:spcBef>
              </a:pPr>
              <a:t>29</a:t>
            </a:fld>
            <a:endParaRPr spc="-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105"/>
          <p:cNvSpPr txBox="1">
            <a:spLocks noGrp="1"/>
          </p:cNvSpPr>
          <p:nvPr>
            <p:ph type="body" idx="4294967295"/>
          </p:nvPr>
        </p:nvSpPr>
        <p:spPr>
          <a:xfrm>
            <a:off x="381000" y="1259840"/>
            <a:ext cx="4953000" cy="412443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700"/>
              <a:buFont typeface="Noto Sans Symbols"/>
              <a:buNone/>
            </a:pPr>
            <a:r>
              <a:rPr lang="en-GB" sz="1700" dirty="0"/>
              <a:t>Why? </a:t>
            </a:r>
            <a:endParaRPr sz="1200"/>
          </a:p>
          <a:p>
            <a:pPr marL="0" lvl="0" indent="0" algn="l" rtl="0">
              <a:spcBef>
                <a:spcPts val="0"/>
              </a:spcBef>
              <a:spcAft>
                <a:spcPts val="0"/>
              </a:spcAft>
              <a:buNone/>
            </a:pPr>
            <a:r>
              <a:rPr lang="en-GB" sz="1700" dirty="0"/>
              <a:t>Saves you time to find resources</a:t>
            </a:r>
            <a:endParaRPr sz="1200"/>
          </a:p>
          <a:p>
            <a:pPr marL="0" lvl="0" indent="0" algn="l" rtl="0">
              <a:spcBef>
                <a:spcPts val="0"/>
              </a:spcBef>
              <a:spcAft>
                <a:spcPts val="0"/>
              </a:spcAft>
              <a:buNone/>
            </a:pPr>
            <a:r>
              <a:rPr lang="en-GB" sz="1700" dirty="0"/>
              <a:t>IEEE information personalized to your technical, demographic, and geographic interests</a:t>
            </a:r>
            <a:endParaRPr sz="1200"/>
          </a:p>
          <a:p>
            <a:pPr marL="0" lvl="0" indent="0" algn="l" rtl="0">
              <a:spcBef>
                <a:spcPts val="0"/>
              </a:spcBef>
              <a:spcAft>
                <a:spcPts val="0"/>
              </a:spcAft>
              <a:buNone/>
            </a:pPr>
            <a:endParaRPr sz="1700"/>
          </a:p>
          <a:p>
            <a:pPr marL="0" lvl="0" indent="0" algn="l" rtl="0">
              <a:spcBef>
                <a:spcPts val="0"/>
              </a:spcBef>
              <a:spcAft>
                <a:spcPts val="0"/>
              </a:spcAft>
              <a:buClr>
                <a:schemeClr val="dk1"/>
              </a:buClr>
              <a:buSzPts val="1700"/>
              <a:buFont typeface="Noto Sans Symbols"/>
              <a:buNone/>
            </a:pPr>
            <a:r>
              <a:rPr lang="en-GB" sz="1700" b="1" dirty="0"/>
              <a:t>     To do…</a:t>
            </a:r>
            <a:endParaRPr sz="1200"/>
          </a:p>
          <a:p>
            <a:pPr marL="0" lvl="0" indent="0" algn="l" rtl="0">
              <a:spcBef>
                <a:spcPts val="0"/>
              </a:spcBef>
              <a:spcAft>
                <a:spcPts val="0"/>
              </a:spcAft>
              <a:buNone/>
            </a:pPr>
            <a:r>
              <a:rPr lang="en-GB" sz="1700" dirty="0"/>
              <a:t>Visit </a:t>
            </a:r>
            <a:r>
              <a:rPr lang="en-GB" sz="1700" u="sng" dirty="0">
                <a:solidFill>
                  <a:schemeClr val="hlink"/>
                </a:solidFill>
                <a:hlinkClick r:id="rId3"/>
              </a:rPr>
              <a:t>www.ieee.org/myieee</a:t>
            </a:r>
            <a:r>
              <a:rPr lang="en-GB" sz="1700" dirty="0"/>
              <a:t>, and log-in using your IEEE Account</a:t>
            </a:r>
            <a:endParaRPr sz="1200"/>
          </a:p>
          <a:p>
            <a:pPr marL="0" lvl="0" indent="0" algn="l" rtl="0">
              <a:spcBef>
                <a:spcPts val="0"/>
              </a:spcBef>
              <a:spcAft>
                <a:spcPts val="0"/>
              </a:spcAft>
              <a:buNone/>
            </a:pPr>
            <a:r>
              <a:rPr lang="en-GB" sz="1700" dirty="0"/>
              <a:t>Familiarize yourself with </a:t>
            </a:r>
            <a:r>
              <a:rPr lang="en-GB" sz="1700" dirty="0" err="1"/>
              <a:t>myIEEE’s</a:t>
            </a:r>
            <a:r>
              <a:rPr lang="en-GB" sz="1700" dirty="0"/>
              <a:t> navigation and features</a:t>
            </a:r>
            <a:endParaRPr sz="1200"/>
          </a:p>
          <a:p>
            <a:pPr marL="0" lvl="0" indent="0" algn="l" rtl="0">
              <a:spcBef>
                <a:spcPts val="0"/>
              </a:spcBef>
              <a:spcAft>
                <a:spcPts val="0"/>
              </a:spcAft>
              <a:buNone/>
            </a:pPr>
            <a:r>
              <a:rPr lang="en-GB" sz="1700" dirty="0"/>
              <a:t>Customize your </a:t>
            </a:r>
            <a:r>
              <a:rPr lang="en-GB" sz="1700" dirty="0" err="1"/>
              <a:t>myDesktop</a:t>
            </a:r>
            <a:r>
              <a:rPr lang="en-GB" sz="1700" dirty="0"/>
              <a:t> with a selection of any </a:t>
            </a:r>
            <a:r>
              <a:rPr lang="en-GB" sz="1700" dirty="0" err="1"/>
              <a:t>myIEEE</a:t>
            </a:r>
            <a:r>
              <a:rPr lang="en-GB" sz="1700" dirty="0"/>
              <a:t> modules/gadgets</a:t>
            </a:r>
            <a:endParaRPr sz="1200"/>
          </a:p>
          <a:p>
            <a:pPr marL="0" lvl="0" indent="0" algn="l" rtl="0">
              <a:spcBef>
                <a:spcPts val="0"/>
              </a:spcBef>
              <a:spcAft>
                <a:spcPts val="0"/>
              </a:spcAft>
              <a:buNone/>
            </a:pPr>
            <a:r>
              <a:rPr lang="en-GB" sz="1700" dirty="0"/>
              <a:t>Locate link to ‘</a:t>
            </a:r>
            <a:r>
              <a:rPr lang="en-GB" sz="1700" dirty="0" err="1"/>
              <a:t>myAccount</a:t>
            </a:r>
            <a:r>
              <a:rPr lang="en-GB" sz="1700" dirty="0"/>
              <a:t>’ in navigation header area</a:t>
            </a:r>
            <a:endParaRPr sz="1200"/>
          </a:p>
          <a:p>
            <a:pPr marL="0" lvl="0" indent="0" algn="l" rtl="0">
              <a:spcBef>
                <a:spcPts val="0"/>
              </a:spcBef>
              <a:spcAft>
                <a:spcPts val="0"/>
              </a:spcAft>
              <a:buClr>
                <a:schemeClr val="dk1"/>
              </a:buClr>
              <a:buSzPts val="1700"/>
              <a:buFont typeface="Noto Sans Symbols"/>
              <a:buNone/>
            </a:pPr>
            <a:endParaRPr sz="1700"/>
          </a:p>
          <a:p>
            <a:pPr marL="0" lvl="0" indent="0" algn="l" rtl="0">
              <a:spcBef>
                <a:spcPts val="0"/>
              </a:spcBef>
              <a:spcAft>
                <a:spcPts val="0"/>
              </a:spcAft>
              <a:buClr>
                <a:schemeClr val="dk1"/>
              </a:buClr>
              <a:buSzPts val="1700"/>
              <a:buFont typeface="Noto Sans Symbols"/>
              <a:buNone/>
            </a:pPr>
            <a:endParaRPr sz="1700"/>
          </a:p>
          <a:p>
            <a:pPr marL="0" lvl="0" indent="0" algn="l" rtl="0">
              <a:spcBef>
                <a:spcPts val="0"/>
              </a:spcBef>
              <a:spcAft>
                <a:spcPts val="0"/>
              </a:spcAft>
              <a:buClr>
                <a:schemeClr val="dk1"/>
              </a:buClr>
              <a:buSzPts val="2200"/>
              <a:buFont typeface="Noto Sans Symbols"/>
              <a:buNone/>
            </a:pPr>
            <a:endParaRPr sz="2200">
              <a:latin typeface="Comic Sans MS"/>
              <a:ea typeface="Comic Sans MS"/>
              <a:cs typeface="Comic Sans MS"/>
              <a:sym typeface="Comic Sans MS"/>
            </a:endParaRPr>
          </a:p>
          <a:p>
            <a:pPr marL="0" lvl="0" indent="0" algn="l" rtl="0">
              <a:spcBef>
                <a:spcPts val="0"/>
              </a:spcBef>
              <a:spcAft>
                <a:spcPts val="0"/>
              </a:spcAft>
              <a:buClr>
                <a:schemeClr val="dk1"/>
              </a:buClr>
              <a:buSzPts val="1700"/>
              <a:buFont typeface="Noto Sans Symbols"/>
              <a:buNone/>
            </a:pPr>
            <a:endParaRPr sz="1700"/>
          </a:p>
          <a:p>
            <a:pPr marL="0" lvl="0" indent="0" algn="l" rtl="0">
              <a:spcBef>
                <a:spcPts val="0"/>
              </a:spcBef>
              <a:spcAft>
                <a:spcPts val="0"/>
              </a:spcAft>
              <a:buClr>
                <a:schemeClr val="dk1"/>
              </a:buClr>
              <a:buSzPts val="1700"/>
              <a:buFont typeface="Noto Sans Symbols"/>
              <a:buNone/>
            </a:pPr>
            <a:r>
              <a:rPr lang="en-GB" sz="1700" dirty="0"/>
              <a:t>  </a:t>
            </a:r>
            <a:endParaRPr sz="1200"/>
          </a:p>
        </p:txBody>
      </p:sp>
      <p:sp>
        <p:nvSpPr>
          <p:cNvPr id="751" name="Google Shape;751;p105"/>
          <p:cNvSpPr txBox="1">
            <a:spLocks noGrp="1"/>
          </p:cNvSpPr>
          <p:nvPr>
            <p:ph type="title"/>
          </p:nvPr>
        </p:nvSpPr>
        <p:spPr>
          <a:xfrm>
            <a:off x="277091" y="403412"/>
            <a:ext cx="8458200" cy="366616"/>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3000">
                <a:latin typeface="Trebuchet MS"/>
                <a:ea typeface="Trebuchet MS"/>
                <a:cs typeface="Trebuchet MS"/>
                <a:sym typeface="Trebuchet MS"/>
              </a:rPr>
              <a:t>myIEEE</a:t>
            </a:r>
            <a:endParaRPr sz="3000">
              <a:latin typeface="Trebuchet MS"/>
              <a:ea typeface="Trebuchet MS"/>
              <a:cs typeface="Trebuchet MS"/>
              <a:sym typeface="Trebuchet MS"/>
            </a:endParaRPr>
          </a:p>
        </p:txBody>
      </p:sp>
      <p:pic>
        <p:nvPicPr>
          <p:cNvPr id="752" name="Google Shape;752;p105" descr="http://blog.futurewomenleaders.net/Portals/40552/images/todolist.jpg"/>
          <p:cNvPicPr preferRelativeResize="0"/>
          <p:nvPr/>
        </p:nvPicPr>
        <p:blipFill rotWithShape="1">
          <a:blip r:embed="rId4">
            <a:alphaModFix/>
          </a:blip>
          <a:srcRect/>
          <a:stretch/>
        </p:blipFill>
        <p:spPr>
          <a:xfrm>
            <a:off x="8035636" y="1664074"/>
            <a:ext cx="690563" cy="457200"/>
          </a:xfrm>
          <a:prstGeom prst="rect">
            <a:avLst/>
          </a:prstGeom>
          <a:noFill/>
          <a:ln>
            <a:noFill/>
          </a:ln>
        </p:spPr>
      </p:pic>
      <p:pic>
        <p:nvPicPr>
          <p:cNvPr id="753" name="Google Shape;753;p105" descr="C:\Documents and Settings\nlehotzk\Desktop\myIEEE 1.8\myDesktop.jpg"/>
          <p:cNvPicPr preferRelativeResize="0"/>
          <p:nvPr/>
        </p:nvPicPr>
        <p:blipFill rotWithShape="1">
          <a:blip r:embed="rId5">
            <a:alphaModFix/>
          </a:blip>
          <a:srcRect/>
          <a:stretch/>
        </p:blipFill>
        <p:spPr>
          <a:xfrm>
            <a:off x="5791200" y="2800350"/>
            <a:ext cx="3276600" cy="2025253"/>
          </a:xfrm>
          <a:prstGeom prst="rect">
            <a:avLst/>
          </a:prstGeom>
          <a:noFill/>
          <a:ln>
            <a:noFill/>
          </a:ln>
        </p:spPr>
      </p:pic>
      <p:pic>
        <p:nvPicPr>
          <p:cNvPr id="754" name="Google Shape;754;p105"/>
          <p:cNvPicPr preferRelativeResize="0"/>
          <p:nvPr/>
        </p:nvPicPr>
        <p:blipFill rotWithShape="1">
          <a:blip r:embed="rId6">
            <a:alphaModFix/>
          </a:blip>
          <a:srcRect/>
          <a:stretch/>
        </p:blipFill>
        <p:spPr>
          <a:xfrm>
            <a:off x="5680364" y="1361515"/>
            <a:ext cx="1653226" cy="12840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93018" y="353712"/>
            <a:ext cx="1314450" cy="800100"/>
          </a:xfrm>
          <a:prstGeom prst="rect">
            <a:avLst/>
          </a:prstGeom>
        </p:spPr>
      </p:pic>
      <p:sp>
        <p:nvSpPr>
          <p:cNvPr id="4" name="object 4"/>
          <p:cNvSpPr txBox="1"/>
          <p:nvPr/>
        </p:nvSpPr>
        <p:spPr>
          <a:xfrm>
            <a:off x="3334046" y="2745918"/>
            <a:ext cx="4394644" cy="286617"/>
          </a:xfrm>
          <a:prstGeom prst="rect">
            <a:avLst/>
          </a:prstGeom>
        </p:spPr>
        <p:txBody>
          <a:bodyPr vert="horz" wrap="square" lIns="0" tIns="9525" rIns="0" bIns="0" rtlCol="0">
            <a:spAutoFit/>
          </a:bodyPr>
          <a:lstStyle/>
          <a:p>
            <a:pPr marL="9525">
              <a:spcBef>
                <a:spcPts val="75"/>
              </a:spcBef>
            </a:pPr>
            <a:r>
              <a:rPr lang="en-GB" sz="1800" dirty="0"/>
              <a:t>IEEE </a:t>
            </a:r>
            <a:r>
              <a:rPr lang="en-GB" sz="1800" dirty="0" err="1"/>
              <a:t>Collabratec</a:t>
            </a:r>
            <a:r>
              <a:rPr lang="en-GB" sz="1800" dirty="0"/>
              <a:t> </a:t>
            </a:r>
            <a:endParaRPr sz="1800" dirty="0">
              <a:latin typeface="Arial MT"/>
              <a:cs typeface="Arial MT"/>
            </a:endParaRPr>
          </a:p>
        </p:txBody>
      </p:sp>
    </p:spTree>
    <p:extLst>
      <p:ext uri="{BB962C8B-B14F-4D97-AF65-F5344CB8AC3E}">
        <p14:creationId xmlns:p14="http://schemas.microsoft.com/office/powerpoint/2010/main" val="3433073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106"/>
          <p:cNvSpPr txBox="1">
            <a:spLocks noGrp="1"/>
          </p:cNvSpPr>
          <p:nvPr>
            <p:ph type="title"/>
          </p:nvPr>
        </p:nvSpPr>
        <p:spPr>
          <a:xfrm>
            <a:off x="819727" y="584274"/>
            <a:ext cx="7504546" cy="325881"/>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200" dirty="0"/>
              <a:t>IEEE </a:t>
            </a:r>
            <a:r>
              <a:rPr lang="en-GB" sz="1200" dirty="0" err="1"/>
              <a:t>Collabratec</a:t>
            </a:r>
            <a:r>
              <a:rPr lang="en-GB" sz="1200" dirty="0"/>
              <a:t> </a:t>
            </a:r>
            <a:endParaRPr sz="1200" dirty="0"/>
          </a:p>
        </p:txBody>
      </p:sp>
      <p:sp>
        <p:nvSpPr>
          <p:cNvPr id="760" name="Google Shape;760;p106"/>
          <p:cNvSpPr txBox="1">
            <a:spLocks noGrp="1"/>
          </p:cNvSpPr>
          <p:nvPr>
            <p:ph type="body" idx="1"/>
          </p:nvPr>
        </p:nvSpPr>
        <p:spPr>
          <a:xfrm>
            <a:off x="457200" y="1183005"/>
            <a:ext cx="8409709" cy="3462487"/>
          </a:xfrm>
          <a:prstGeom prst="rect">
            <a:avLst/>
          </a:prstGeom>
          <a:noFill/>
          <a:ln>
            <a:noFill/>
          </a:ln>
        </p:spPr>
        <p:txBody>
          <a:bodyPr spcFirstLastPara="1" wrap="square" lIns="0" tIns="0" rIns="0" bIns="0" anchor="t" anchorCtr="0">
            <a:noAutofit/>
          </a:bodyPr>
          <a:lstStyle/>
          <a:p>
            <a:pPr marL="0" lvl="0" indent="0" algn="just" rtl="0">
              <a:spcBef>
                <a:spcPts val="0"/>
              </a:spcBef>
              <a:spcAft>
                <a:spcPts val="0"/>
              </a:spcAft>
              <a:buNone/>
            </a:pPr>
            <a:r>
              <a:rPr lang="en-GB" sz="1700" dirty="0"/>
              <a:t>IEEE </a:t>
            </a:r>
            <a:r>
              <a:rPr lang="en-GB" sz="1700" dirty="0" err="1"/>
              <a:t>Collabratec</a:t>
            </a:r>
            <a:r>
              <a:rPr lang="en-GB" sz="1700" dirty="0"/>
              <a:t> builds upon those features and offers more ways to access information and people.</a:t>
            </a:r>
            <a:endParaRPr sz="1200"/>
          </a:p>
          <a:p>
            <a:pPr marL="0" lvl="0" indent="0" algn="just" rtl="0">
              <a:spcBef>
                <a:spcPts val="0"/>
              </a:spcBef>
              <a:spcAft>
                <a:spcPts val="0"/>
              </a:spcAft>
              <a:buNone/>
            </a:pPr>
            <a:endParaRPr sz="1700"/>
          </a:p>
          <a:p>
            <a:pPr marL="0" lvl="0" indent="-107950" algn="just" rtl="0">
              <a:spcBef>
                <a:spcPts val="0"/>
              </a:spcBef>
              <a:spcAft>
                <a:spcPts val="0"/>
              </a:spcAft>
              <a:buClr>
                <a:schemeClr val="dk1"/>
              </a:buClr>
              <a:buSzPts val="1700"/>
              <a:buFont typeface="Noto Sans Symbols"/>
              <a:buChar char="⮚"/>
            </a:pPr>
            <a:r>
              <a:rPr lang="en-GB" sz="1700" dirty="0"/>
              <a:t>Distinct professional identity, through your professional profile and IEEE Member </a:t>
            </a:r>
            <a:r>
              <a:rPr lang="en-GB" sz="1700" dirty="0" err="1"/>
              <a:t>badging</a:t>
            </a:r>
            <a:endParaRPr sz="1700"/>
          </a:p>
          <a:p>
            <a:pPr marL="0" lvl="0" indent="-107950" algn="just" rtl="0">
              <a:spcBef>
                <a:spcPts val="0"/>
              </a:spcBef>
              <a:spcAft>
                <a:spcPts val="0"/>
              </a:spcAft>
              <a:buClr>
                <a:schemeClr val="dk1"/>
              </a:buClr>
              <a:buSzPts val="1700"/>
              <a:buFont typeface="Noto Sans Symbols"/>
              <a:buChar char="⮚"/>
            </a:pPr>
            <a:r>
              <a:rPr lang="en-GB" sz="1700" dirty="0"/>
              <a:t>Access the IEEE Member Directory, a listing of over 250,000 members</a:t>
            </a:r>
            <a:endParaRPr sz="1200"/>
          </a:p>
          <a:p>
            <a:pPr marL="0" lvl="0" indent="-107950" algn="just" rtl="0">
              <a:spcBef>
                <a:spcPts val="0"/>
              </a:spcBef>
              <a:spcAft>
                <a:spcPts val="0"/>
              </a:spcAft>
              <a:buClr>
                <a:schemeClr val="dk1"/>
              </a:buClr>
              <a:buSzPts val="1700"/>
              <a:buFont typeface="Noto Sans Symbols"/>
              <a:buChar char="⮚"/>
            </a:pPr>
            <a:r>
              <a:rPr lang="en-GB" sz="1700" dirty="0"/>
              <a:t>Member-only searching criteria: Discover other members in your local Section/Region</a:t>
            </a:r>
            <a:endParaRPr sz="1200"/>
          </a:p>
          <a:p>
            <a:pPr marL="0" lvl="0" indent="-107950" algn="just" rtl="0">
              <a:spcBef>
                <a:spcPts val="0"/>
              </a:spcBef>
              <a:spcAft>
                <a:spcPts val="0"/>
              </a:spcAft>
              <a:buClr>
                <a:schemeClr val="dk1"/>
              </a:buClr>
              <a:buSzPts val="1700"/>
              <a:buFont typeface="Noto Sans Symbols"/>
              <a:buChar char="⮚"/>
            </a:pPr>
            <a:r>
              <a:rPr lang="en-GB" sz="1700" dirty="0"/>
              <a:t>Participate in IEEE Mentoring program</a:t>
            </a:r>
            <a:endParaRPr sz="1200"/>
          </a:p>
          <a:p>
            <a:pPr marL="0" lvl="0" indent="-107950" algn="just" rtl="0">
              <a:spcBef>
                <a:spcPts val="0"/>
              </a:spcBef>
              <a:spcAft>
                <a:spcPts val="0"/>
              </a:spcAft>
              <a:buClr>
                <a:schemeClr val="dk1"/>
              </a:buClr>
              <a:buSzPts val="1700"/>
              <a:buFont typeface="Noto Sans Symbols"/>
              <a:buChar char="⮚"/>
            </a:pPr>
            <a:r>
              <a:rPr lang="en-GB" sz="1700" dirty="0"/>
              <a:t>Access to members-only communities and IEEE-sponsored communities on hot topics</a:t>
            </a:r>
            <a:endParaRPr sz="1200"/>
          </a:p>
          <a:p>
            <a:pPr marL="0" lvl="0" indent="-107950" algn="just" rtl="0">
              <a:spcBef>
                <a:spcPts val="0"/>
              </a:spcBef>
              <a:spcAft>
                <a:spcPts val="0"/>
              </a:spcAft>
              <a:buClr>
                <a:schemeClr val="dk1"/>
              </a:buClr>
              <a:buSzPts val="1700"/>
              <a:buFont typeface="Noto Sans Symbols"/>
              <a:buChar char="⮚"/>
            </a:pPr>
            <a:r>
              <a:rPr lang="en-GB" sz="1700" dirty="0"/>
              <a:t>Take advantage of groups by creating more groups with a larger number of participants per group</a:t>
            </a:r>
            <a:endParaRPr sz="1200"/>
          </a:p>
          <a:p>
            <a:pPr marL="0" lvl="0" indent="-107950" algn="just" rtl="0">
              <a:spcBef>
                <a:spcPts val="0"/>
              </a:spcBef>
              <a:spcAft>
                <a:spcPts val="0"/>
              </a:spcAft>
              <a:buClr>
                <a:schemeClr val="dk1"/>
              </a:buClr>
              <a:buSzPts val="1700"/>
              <a:buFont typeface="Noto Sans Symbols"/>
              <a:buChar char="⮚"/>
            </a:pPr>
            <a:r>
              <a:rPr lang="en-GB" sz="1700" dirty="0"/>
              <a:t>Personalized certificate of IEEE membership available for PDF download and display, refreshed annually</a:t>
            </a:r>
            <a:endParaRPr sz="1200"/>
          </a:p>
          <a:p>
            <a:pPr marL="0" lvl="0" indent="0" algn="just" rtl="0">
              <a:spcBef>
                <a:spcPts val="0"/>
              </a:spcBef>
              <a:spcAft>
                <a:spcPts val="0"/>
              </a:spcAft>
              <a:buNone/>
            </a:pPr>
            <a:endParaRPr sz="1700"/>
          </a:p>
          <a:p>
            <a:pPr marL="0" lvl="0" indent="0" algn="just" rtl="0">
              <a:spcBef>
                <a:spcPts val="0"/>
              </a:spcBef>
              <a:spcAft>
                <a:spcPts val="0"/>
              </a:spcAft>
              <a:buNone/>
            </a:pPr>
            <a:endParaRPr sz="1700"/>
          </a:p>
        </p:txBody>
      </p:sp>
      <p:sp>
        <p:nvSpPr>
          <p:cNvPr id="761" name="Google Shape;761;p106"/>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sz="1200"/>
              <a:pPr marL="0" lvl="0" indent="0" algn="r" rtl="0">
                <a:spcBef>
                  <a:spcPts val="0"/>
                </a:spcBef>
                <a:spcAft>
                  <a:spcPts val="0"/>
                </a:spcAft>
                <a:buNone/>
              </a:pPr>
              <a:t>31</a:t>
            </a:fld>
            <a:endParaRPr sz="120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Elements</a:t>
            </a:r>
          </a:p>
        </p:txBody>
      </p:sp>
      <p:sp>
        <p:nvSpPr>
          <p:cNvPr id="3" name="Date Placeholder 2"/>
          <p:cNvSpPr>
            <a:spLocks noGrp="1"/>
          </p:cNvSpPr>
          <p:nvPr>
            <p:ph type="dt" sz="half" idx="12"/>
          </p:nvPr>
        </p:nvSpPr>
        <p:spPr/>
        <p:txBody>
          <a:bodyPr/>
          <a:lstStyle/>
          <a:p>
            <a:fld id="{E50B30B4-8BA1-E748-9630-47607DB342DA}" type="datetime1">
              <a:rPr lang="en-US" smtClean="0"/>
              <a:t>3/22/2021</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32</a:t>
            </a:fld>
            <a:endParaRPr lang="en-US" dirty="0"/>
          </a:p>
        </p:txBody>
      </p:sp>
      <p:sp>
        <p:nvSpPr>
          <p:cNvPr id="5" name="Content Placeholder 4"/>
          <p:cNvSpPr>
            <a:spLocks noGrp="1"/>
          </p:cNvSpPr>
          <p:nvPr>
            <p:ph sz="half" idx="11"/>
          </p:nvPr>
        </p:nvSpPr>
        <p:spPr>
          <a:xfrm>
            <a:off x="229447" y="1347631"/>
            <a:ext cx="8519442" cy="3647703"/>
          </a:xfrm>
        </p:spPr>
        <p:txBody>
          <a:bodyPr/>
          <a:lstStyle/>
          <a:p>
            <a:r>
              <a:rPr lang="en-US" sz="1050" b="1" dirty="0"/>
              <a:t>Umbrella Message:   </a:t>
            </a:r>
            <a:r>
              <a:rPr lang="en-US" sz="1050" dirty="0"/>
              <a:t>integrated experience</a:t>
            </a:r>
            <a:r>
              <a:rPr lang="en-US" sz="1050" b="1" dirty="0"/>
              <a:t>, </a:t>
            </a:r>
            <a:r>
              <a:rPr lang="en-US" sz="1050" dirty="0"/>
              <a:t>new tool, digital connection, collaboration, community, creation, tools to aid publishing, global engineering/technology focus, distinguished, one suite/hub</a:t>
            </a:r>
          </a:p>
          <a:p>
            <a:r>
              <a:rPr lang="en-US" sz="1050" b="1" dirty="0"/>
              <a:t>Members:  </a:t>
            </a:r>
            <a:r>
              <a:rPr lang="en-US" sz="1050" dirty="0"/>
              <a:t>networking, connecting, career development, assist production, new opportunities, one suite/hub</a:t>
            </a:r>
          </a:p>
          <a:p>
            <a:r>
              <a:rPr lang="en-US" sz="1050" b="1" dirty="0"/>
              <a:t>Volunteers:  </a:t>
            </a:r>
            <a:r>
              <a:rPr lang="en-US" sz="1050" dirty="0"/>
              <a:t>easier process to connect, get things done, engagement, one suite/hub </a:t>
            </a:r>
          </a:p>
          <a:p>
            <a:r>
              <a:rPr lang="en-US" sz="1050" b="1" dirty="0"/>
              <a:t>Authors/Researchers:  </a:t>
            </a:r>
            <a:r>
              <a:rPr lang="en-US" sz="1050" dirty="0"/>
              <a:t>easier workplace, time saver, assist productivity, collaboration, connection, one suite/hub</a:t>
            </a:r>
          </a:p>
          <a:p>
            <a:r>
              <a:rPr lang="en-US" sz="1050" b="1" dirty="0"/>
              <a:t>Institutional Customers / academia:  </a:t>
            </a:r>
            <a:r>
              <a:rPr lang="en-US" sz="1050" dirty="0"/>
              <a:t>added value; collaboration, global, connection, teams without boundaries, time saver, assist productivity, easier workplace, one suite/hub</a:t>
            </a:r>
          </a:p>
          <a:p>
            <a:r>
              <a:rPr lang="en-US" sz="1050" b="1" dirty="0"/>
              <a:t>Institutional Customers / corporate:  </a:t>
            </a:r>
            <a:r>
              <a:rPr lang="en-US" sz="1050" dirty="0"/>
              <a:t>proprietary communities; multi-faceted collaboration, teams without boundaries, free tools, time saver, assist productivity, one suite/hub</a:t>
            </a:r>
          </a:p>
          <a:p>
            <a:r>
              <a:rPr lang="en-US" sz="1050" b="1" dirty="0"/>
              <a:t>Technical Activities:  </a:t>
            </a:r>
            <a:r>
              <a:rPr lang="en-US" sz="1050" dirty="0"/>
              <a:t>community builder; build and manage professional network, knowledge sharing, technically current, one suite/hub</a:t>
            </a:r>
          </a:p>
          <a:p>
            <a:endParaRPr lang="en-US" sz="1200" dirty="0"/>
          </a:p>
        </p:txBody>
      </p:sp>
    </p:spTree>
    <p:extLst>
      <p:ext uri="{BB962C8B-B14F-4D97-AF65-F5344CB8AC3E}">
        <p14:creationId xmlns:p14="http://schemas.microsoft.com/office/powerpoint/2010/main" val="408386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610146" y="2768778"/>
            <a:ext cx="4394644" cy="286617"/>
          </a:xfrm>
          <a:prstGeom prst="rect">
            <a:avLst/>
          </a:prstGeom>
        </p:spPr>
        <p:txBody>
          <a:bodyPr vert="horz" wrap="square" lIns="0" tIns="9525" rIns="0" bIns="0" rtlCol="0">
            <a:spAutoFit/>
          </a:bodyPr>
          <a:lstStyle/>
          <a:p>
            <a:pPr marL="9525">
              <a:spcBef>
                <a:spcPts val="75"/>
              </a:spcBef>
            </a:pPr>
            <a:r>
              <a:rPr lang="en-US" sz="1800" dirty="0">
                <a:latin typeface="Arial MT"/>
                <a:cs typeface="Arial MT"/>
              </a:rPr>
              <a:t>IEEE Resume Labs</a:t>
            </a:r>
            <a:endParaRPr sz="1800" dirty="0">
              <a:latin typeface="Arial MT"/>
              <a:cs typeface="Arial MT"/>
            </a:endParaRPr>
          </a:p>
        </p:txBody>
      </p:sp>
      <p:pic>
        <p:nvPicPr>
          <p:cNvPr id="6" name="Google Shape;839;p117">
            <a:extLst>
              <a:ext uri="{FF2B5EF4-FFF2-40B4-BE49-F238E27FC236}">
                <a16:creationId xmlns:a16="http://schemas.microsoft.com/office/drawing/2014/main" id="{39026344-1D90-48C7-BC2C-89C62B8939B6}"/>
              </a:ext>
            </a:extLst>
          </p:cNvPr>
          <p:cNvPicPr preferRelativeResize="0"/>
          <p:nvPr/>
        </p:nvPicPr>
        <p:blipFill rotWithShape="1">
          <a:blip r:embed="rId2">
            <a:alphaModFix/>
          </a:blip>
          <a:srcRect/>
          <a:stretch/>
        </p:blipFill>
        <p:spPr>
          <a:xfrm>
            <a:off x="1927399" y="464820"/>
            <a:ext cx="4577542" cy="631041"/>
          </a:xfrm>
          <a:prstGeom prst="rect">
            <a:avLst/>
          </a:prstGeom>
          <a:noFill/>
          <a:ln>
            <a:noFill/>
          </a:ln>
        </p:spPr>
      </p:pic>
    </p:spTree>
    <p:extLst>
      <p:ext uri="{BB962C8B-B14F-4D97-AF65-F5344CB8AC3E}">
        <p14:creationId xmlns:p14="http://schemas.microsoft.com/office/powerpoint/2010/main" val="806330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117"/>
          <p:cNvSpPr/>
          <p:nvPr/>
        </p:nvSpPr>
        <p:spPr>
          <a:xfrm>
            <a:off x="-822961" y="1439228"/>
            <a:ext cx="4603433" cy="327541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75575" tIns="37775" rIns="75575" bIns="37775" anchor="ctr" anchorCtr="1">
            <a:noAutofit/>
          </a:bodyPr>
          <a:lstStyle/>
          <a:p>
            <a:pPr marL="88900" marR="0" lvl="1" indent="-158750" algn="l" rtl="0">
              <a:lnSpc>
                <a:spcPct val="75000"/>
              </a:lnSpc>
              <a:spcBef>
                <a:spcPts val="0"/>
              </a:spcBef>
              <a:spcAft>
                <a:spcPts val="0"/>
              </a:spcAft>
              <a:buClr>
                <a:schemeClr val="dk1"/>
              </a:buClr>
              <a:buSzPts val="2500"/>
              <a:buFont typeface="Calibri"/>
              <a:buChar char="•"/>
            </a:pPr>
            <a:r>
              <a:rPr lang="en-GB" sz="2500" b="0" i="0" u="none" strike="noStrike" cap="none" dirty="0">
                <a:solidFill>
                  <a:schemeClr val="dk1"/>
                </a:solidFill>
                <a:latin typeface="Calibri"/>
                <a:ea typeface="Calibri"/>
                <a:cs typeface="Calibri"/>
                <a:sym typeface="Calibri"/>
              </a:rPr>
              <a:t>Resumes</a:t>
            </a:r>
            <a:endParaRPr sz="1200" dirty="0"/>
          </a:p>
          <a:p>
            <a:pPr marL="88900" marR="0" lvl="1" indent="0" algn="l" rtl="0">
              <a:lnSpc>
                <a:spcPct val="75000"/>
              </a:lnSpc>
              <a:spcBef>
                <a:spcPts val="200"/>
              </a:spcBef>
              <a:spcAft>
                <a:spcPts val="0"/>
              </a:spcAft>
              <a:buClr>
                <a:schemeClr val="dk1"/>
              </a:buClr>
              <a:buSzPts val="2500"/>
              <a:buFont typeface="Calibri"/>
              <a:buNone/>
            </a:pPr>
            <a:endParaRPr sz="2500" b="0" i="0" u="none" strike="noStrike" cap="none" dirty="0">
              <a:solidFill>
                <a:schemeClr val="dk1"/>
              </a:solidFill>
              <a:latin typeface="Calibri"/>
              <a:ea typeface="Calibri"/>
              <a:cs typeface="Calibri"/>
              <a:sym typeface="Calibri"/>
            </a:endParaRPr>
          </a:p>
          <a:p>
            <a:pPr marL="88900" marR="0" lvl="1" indent="-158750" algn="l" rtl="0">
              <a:lnSpc>
                <a:spcPct val="75000"/>
              </a:lnSpc>
              <a:spcBef>
                <a:spcPts val="200"/>
              </a:spcBef>
              <a:spcAft>
                <a:spcPts val="0"/>
              </a:spcAft>
              <a:buClr>
                <a:schemeClr val="dk1"/>
              </a:buClr>
              <a:buSzPts val="2500"/>
              <a:buFont typeface="Calibri"/>
              <a:buChar char="•"/>
            </a:pPr>
            <a:r>
              <a:rPr lang="en-GB" sz="2500" b="0" i="0" u="none" strike="noStrike" cap="none" dirty="0">
                <a:solidFill>
                  <a:schemeClr val="dk1"/>
                </a:solidFill>
                <a:latin typeface="Calibri"/>
                <a:ea typeface="Calibri"/>
                <a:cs typeface="Calibri"/>
                <a:sym typeface="Calibri"/>
              </a:rPr>
              <a:t>Letters</a:t>
            </a:r>
            <a:endParaRPr sz="1200" dirty="0"/>
          </a:p>
          <a:p>
            <a:pPr marL="88900" marR="0" lvl="1" indent="0" algn="l" rtl="0">
              <a:lnSpc>
                <a:spcPct val="75000"/>
              </a:lnSpc>
              <a:spcBef>
                <a:spcPts val="200"/>
              </a:spcBef>
              <a:spcAft>
                <a:spcPts val="0"/>
              </a:spcAft>
              <a:buClr>
                <a:schemeClr val="dk1"/>
              </a:buClr>
              <a:buSzPts val="2500"/>
              <a:buFont typeface="Calibri"/>
              <a:buNone/>
            </a:pPr>
            <a:endParaRPr sz="2500" b="0" i="0" u="none" strike="noStrike" cap="none" dirty="0">
              <a:solidFill>
                <a:schemeClr val="dk1"/>
              </a:solidFill>
              <a:latin typeface="Calibri"/>
              <a:ea typeface="Calibri"/>
              <a:cs typeface="Calibri"/>
              <a:sym typeface="Calibri"/>
            </a:endParaRPr>
          </a:p>
          <a:p>
            <a:pPr marL="88900" marR="0" lvl="1" indent="-158750" algn="l" rtl="0">
              <a:lnSpc>
                <a:spcPct val="75000"/>
              </a:lnSpc>
              <a:spcBef>
                <a:spcPts val="200"/>
              </a:spcBef>
              <a:spcAft>
                <a:spcPts val="0"/>
              </a:spcAft>
              <a:buClr>
                <a:schemeClr val="dk1"/>
              </a:buClr>
              <a:buSzPts val="2500"/>
              <a:buFont typeface="Calibri"/>
              <a:buChar char="•"/>
            </a:pPr>
            <a:r>
              <a:rPr lang="en-GB" sz="2500" b="0" i="0" u="none" strike="noStrike" cap="none" dirty="0">
                <a:solidFill>
                  <a:schemeClr val="dk1"/>
                </a:solidFill>
                <a:latin typeface="Calibri"/>
                <a:ea typeface="Calibri"/>
                <a:cs typeface="Calibri"/>
                <a:sym typeface="Calibri"/>
              </a:rPr>
              <a:t>Portfolio</a:t>
            </a:r>
            <a:endParaRPr sz="1200" dirty="0"/>
          </a:p>
          <a:p>
            <a:pPr marL="88900" marR="0" lvl="1" indent="0" algn="l" rtl="0">
              <a:lnSpc>
                <a:spcPct val="75000"/>
              </a:lnSpc>
              <a:spcBef>
                <a:spcPts val="200"/>
              </a:spcBef>
              <a:spcAft>
                <a:spcPts val="0"/>
              </a:spcAft>
              <a:buClr>
                <a:schemeClr val="dk1"/>
              </a:buClr>
              <a:buSzPts val="2500"/>
              <a:buFont typeface="Calibri"/>
              <a:buNone/>
            </a:pPr>
            <a:endParaRPr sz="2500" b="0" i="0" u="none" strike="noStrike" cap="none" dirty="0">
              <a:solidFill>
                <a:schemeClr val="dk1"/>
              </a:solidFill>
              <a:latin typeface="Calibri"/>
              <a:ea typeface="Calibri"/>
              <a:cs typeface="Calibri"/>
              <a:sym typeface="Calibri"/>
            </a:endParaRPr>
          </a:p>
          <a:p>
            <a:pPr marL="88900" marR="0" lvl="1" indent="-158750" algn="l" rtl="0">
              <a:lnSpc>
                <a:spcPct val="75000"/>
              </a:lnSpc>
              <a:spcBef>
                <a:spcPts val="200"/>
              </a:spcBef>
              <a:spcAft>
                <a:spcPts val="0"/>
              </a:spcAft>
              <a:buClr>
                <a:schemeClr val="dk1"/>
              </a:buClr>
              <a:buSzPts val="2500"/>
              <a:buFont typeface="Calibri"/>
              <a:buChar char="•"/>
            </a:pPr>
            <a:r>
              <a:rPr lang="en-GB" sz="2500" b="0" i="0" u="none" strike="noStrike" cap="none" dirty="0">
                <a:solidFill>
                  <a:schemeClr val="dk1"/>
                </a:solidFill>
                <a:latin typeface="Calibri"/>
                <a:ea typeface="Calibri"/>
                <a:cs typeface="Calibri"/>
                <a:sym typeface="Calibri"/>
              </a:rPr>
              <a:t>Assessments</a:t>
            </a:r>
            <a:endParaRPr sz="1200" dirty="0"/>
          </a:p>
          <a:p>
            <a:pPr marL="88900" marR="0" lvl="1" indent="0" algn="l" rtl="0">
              <a:lnSpc>
                <a:spcPct val="75000"/>
              </a:lnSpc>
              <a:spcBef>
                <a:spcPts val="200"/>
              </a:spcBef>
              <a:spcAft>
                <a:spcPts val="0"/>
              </a:spcAft>
              <a:buClr>
                <a:schemeClr val="dk1"/>
              </a:buClr>
              <a:buSzPts val="2500"/>
              <a:buFont typeface="Calibri"/>
              <a:buNone/>
            </a:pPr>
            <a:endParaRPr sz="2500" b="0" i="0" u="none" strike="noStrike" cap="none" dirty="0">
              <a:solidFill>
                <a:schemeClr val="dk1"/>
              </a:solidFill>
              <a:latin typeface="Calibri"/>
              <a:ea typeface="Calibri"/>
              <a:cs typeface="Calibri"/>
              <a:sym typeface="Calibri"/>
            </a:endParaRPr>
          </a:p>
          <a:p>
            <a:pPr marL="88900" marR="0" lvl="1" indent="-158750" algn="l" rtl="0">
              <a:lnSpc>
                <a:spcPct val="75000"/>
              </a:lnSpc>
              <a:spcBef>
                <a:spcPts val="200"/>
              </a:spcBef>
              <a:spcAft>
                <a:spcPts val="0"/>
              </a:spcAft>
              <a:buClr>
                <a:schemeClr val="dk1"/>
              </a:buClr>
              <a:buSzPts val="2500"/>
              <a:buFont typeface="Calibri"/>
              <a:buChar char="•"/>
            </a:pPr>
            <a:r>
              <a:rPr lang="en-GB" sz="2500" b="0" i="0" u="none" strike="noStrike" cap="none" dirty="0">
                <a:solidFill>
                  <a:schemeClr val="dk1"/>
                </a:solidFill>
                <a:latin typeface="Calibri"/>
                <a:ea typeface="Calibri"/>
                <a:cs typeface="Calibri"/>
                <a:sym typeface="Calibri"/>
              </a:rPr>
              <a:t>Mock Interviews</a:t>
            </a:r>
            <a:endParaRPr sz="1200" dirty="0"/>
          </a:p>
          <a:p>
            <a:pPr marL="88900" marR="0" lvl="1" indent="0" algn="l" rtl="0">
              <a:lnSpc>
                <a:spcPct val="75000"/>
              </a:lnSpc>
              <a:spcBef>
                <a:spcPts val="200"/>
              </a:spcBef>
              <a:spcAft>
                <a:spcPts val="0"/>
              </a:spcAft>
              <a:buClr>
                <a:schemeClr val="dk1"/>
              </a:buClr>
              <a:buSzPts val="2500"/>
              <a:buFont typeface="Calibri"/>
              <a:buNone/>
            </a:pPr>
            <a:endParaRPr sz="2500" b="0" i="0" u="none" strike="noStrike" cap="none" dirty="0">
              <a:solidFill>
                <a:schemeClr val="dk1"/>
              </a:solidFill>
              <a:latin typeface="Calibri"/>
              <a:ea typeface="Calibri"/>
              <a:cs typeface="Calibri"/>
              <a:sym typeface="Calibri"/>
            </a:endParaRPr>
          </a:p>
          <a:p>
            <a:pPr marL="88900" marR="0" lvl="1" indent="-158750" algn="l" rtl="0">
              <a:lnSpc>
                <a:spcPct val="75000"/>
              </a:lnSpc>
              <a:spcBef>
                <a:spcPts val="200"/>
              </a:spcBef>
              <a:spcAft>
                <a:spcPts val="0"/>
              </a:spcAft>
              <a:buClr>
                <a:schemeClr val="dk1"/>
              </a:buClr>
              <a:buSzPts val="2500"/>
              <a:buFont typeface="Calibri"/>
              <a:buChar char="•"/>
            </a:pPr>
            <a:r>
              <a:rPr lang="en-GB" sz="2500" b="0" i="0" u="none" strike="noStrike" cap="none" dirty="0">
                <a:solidFill>
                  <a:schemeClr val="dk1"/>
                </a:solidFill>
                <a:latin typeface="Calibri"/>
                <a:ea typeface="Calibri"/>
                <a:cs typeface="Calibri"/>
                <a:sym typeface="Calibri"/>
              </a:rPr>
              <a:t>Video Resumes</a:t>
            </a:r>
            <a:endParaRPr sz="12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18"/>
          <p:cNvSpPr txBox="1">
            <a:spLocks noGrp="1"/>
          </p:cNvSpPr>
          <p:nvPr>
            <p:ph type="title"/>
          </p:nvPr>
        </p:nvSpPr>
        <p:spPr>
          <a:xfrm>
            <a:off x="819727" y="584274"/>
            <a:ext cx="7504546" cy="32398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200"/>
              <a:t>ResumeLab Continued..</a:t>
            </a:r>
            <a:endParaRPr sz="1200"/>
          </a:p>
        </p:txBody>
      </p:sp>
      <p:sp>
        <p:nvSpPr>
          <p:cNvPr id="845" name="Google Shape;845;p118"/>
          <p:cNvSpPr txBox="1">
            <a:spLocks noGrp="1"/>
          </p:cNvSpPr>
          <p:nvPr>
            <p:ph type="body" idx="1"/>
          </p:nvPr>
        </p:nvSpPr>
        <p:spPr>
          <a:xfrm>
            <a:off x="554182" y="1257300"/>
            <a:ext cx="8174182" cy="329954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200" dirty="0"/>
              <a:t>Prepare for your future employment using IEEE </a:t>
            </a:r>
            <a:r>
              <a:rPr lang="en-GB" sz="1200" dirty="0" err="1"/>
              <a:t>ResumeLab</a:t>
            </a:r>
            <a:r>
              <a:rPr lang="en-GB" sz="1200" dirty="0"/>
              <a:t>:</a:t>
            </a:r>
            <a:endParaRPr sz="1200" dirty="0"/>
          </a:p>
          <a:p>
            <a:pPr marL="0" lvl="0" indent="-107950" algn="l" rtl="0">
              <a:spcBef>
                <a:spcPts val="0"/>
              </a:spcBef>
              <a:spcAft>
                <a:spcPts val="0"/>
              </a:spcAft>
              <a:buClr>
                <a:srgbClr val="0070C0"/>
              </a:buClr>
              <a:buSzPts val="1700"/>
              <a:buFont typeface="Noto Sans Symbols"/>
              <a:buChar char="✔"/>
            </a:pPr>
            <a:r>
              <a:rPr lang="en-GB" sz="1700" dirty="0">
                <a:solidFill>
                  <a:srgbClr val="0070C0"/>
                </a:solidFill>
              </a:rPr>
              <a:t>Visit www.ieee.org/resumelab</a:t>
            </a:r>
            <a:r>
              <a:rPr lang="en-GB" sz="1700" dirty="0"/>
              <a:t>.</a:t>
            </a:r>
            <a:endParaRPr sz="1200" dirty="0"/>
          </a:p>
          <a:p>
            <a:pPr marL="0" lvl="0" indent="-107950" algn="just" rtl="0">
              <a:spcBef>
                <a:spcPts val="0"/>
              </a:spcBef>
              <a:spcAft>
                <a:spcPts val="0"/>
              </a:spcAft>
              <a:buClr>
                <a:schemeClr val="dk1"/>
              </a:buClr>
              <a:buSzPts val="1700"/>
              <a:buFont typeface="Noto Sans Symbols"/>
              <a:buChar char="✔"/>
            </a:pPr>
            <a:r>
              <a:rPr lang="en-GB" sz="1700" dirty="0"/>
              <a:t>Sign in using your IEEE Web Account.</a:t>
            </a:r>
            <a:endParaRPr sz="1200" dirty="0"/>
          </a:p>
          <a:p>
            <a:pPr marL="0" lvl="0" indent="-107950" algn="l" rtl="0">
              <a:spcBef>
                <a:spcPts val="0"/>
              </a:spcBef>
              <a:spcAft>
                <a:spcPts val="0"/>
              </a:spcAft>
              <a:buClr>
                <a:schemeClr val="dk1"/>
              </a:buClr>
              <a:buSzPts val="1700"/>
              <a:buFont typeface="Noto Sans Symbols"/>
              <a:buChar char="✔"/>
            </a:pPr>
            <a:r>
              <a:rPr lang="en-GB" sz="1700" dirty="0"/>
              <a:t>Create your IEEE </a:t>
            </a:r>
            <a:r>
              <a:rPr lang="en-GB" sz="1700" dirty="0" err="1"/>
              <a:t>ResumeLab</a:t>
            </a:r>
            <a:r>
              <a:rPr lang="en-GB" sz="1700" dirty="0"/>
              <a:t> profile. The information you enter into </a:t>
            </a:r>
            <a:endParaRPr sz="1200" dirty="0"/>
          </a:p>
          <a:p>
            <a:pPr marL="0" lvl="0" indent="-107950" algn="l" rtl="0">
              <a:spcBef>
                <a:spcPts val="0"/>
              </a:spcBef>
              <a:spcAft>
                <a:spcPts val="0"/>
              </a:spcAft>
              <a:buClr>
                <a:schemeClr val="dk1"/>
              </a:buClr>
              <a:buSzPts val="1700"/>
              <a:buFont typeface="Noto Sans Symbols"/>
              <a:buChar char="✔"/>
            </a:pPr>
            <a:r>
              <a:rPr lang="en-GB" sz="1700" dirty="0"/>
              <a:t>IEEE </a:t>
            </a:r>
            <a:r>
              <a:rPr lang="en-GB" sz="1700" dirty="0" err="1"/>
              <a:t>ResumeLab</a:t>
            </a:r>
            <a:r>
              <a:rPr lang="en-GB" sz="1700" dirty="0"/>
              <a:t> can be different from that used on IEEE.org. </a:t>
            </a:r>
            <a:endParaRPr sz="1200" dirty="0"/>
          </a:p>
          <a:p>
            <a:pPr marL="0" lvl="0" indent="-107950" algn="l" rtl="0">
              <a:spcBef>
                <a:spcPts val="0"/>
              </a:spcBef>
              <a:spcAft>
                <a:spcPts val="0"/>
              </a:spcAft>
              <a:buClr>
                <a:schemeClr val="dk1"/>
              </a:buClr>
              <a:buSzPts val="1700"/>
              <a:buFont typeface="Noto Sans Symbols"/>
              <a:buChar char="✔"/>
            </a:pPr>
            <a:r>
              <a:rPr lang="en-GB" sz="1700" dirty="0"/>
              <a:t>To allow better customization of your resume and other resources, it </a:t>
            </a:r>
            <a:endParaRPr sz="1200" dirty="0"/>
          </a:p>
          <a:p>
            <a:pPr marL="0" lvl="0" indent="0" algn="l" rtl="0">
              <a:spcBef>
                <a:spcPts val="0"/>
              </a:spcBef>
              <a:spcAft>
                <a:spcPts val="0"/>
              </a:spcAft>
              <a:buNone/>
            </a:pPr>
            <a:r>
              <a:rPr lang="en-GB" sz="1700" dirty="0"/>
              <a:t>will not be connected to your member record.</a:t>
            </a:r>
            <a:endParaRPr sz="1200" dirty="0"/>
          </a:p>
          <a:p>
            <a:pPr marL="0" lvl="0" indent="-107950" algn="l" rtl="0">
              <a:spcBef>
                <a:spcPts val="0"/>
              </a:spcBef>
              <a:spcAft>
                <a:spcPts val="0"/>
              </a:spcAft>
              <a:buClr>
                <a:schemeClr val="dk1"/>
              </a:buClr>
              <a:buSzPts val="1700"/>
              <a:buFont typeface="Noto Sans Symbols"/>
              <a:buChar char="✔"/>
            </a:pPr>
            <a:r>
              <a:rPr lang="en-GB" sz="1700" dirty="0"/>
              <a:t>Begin exploring the benefits of IEEE </a:t>
            </a:r>
            <a:r>
              <a:rPr lang="en-GB" sz="1700" dirty="0" err="1"/>
              <a:t>ResumeLab</a:t>
            </a:r>
            <a:r>
              <a:rPr lang="en-GB" sz="1700" dirty="0"/>
              <a:t>!</a:t>
            </a:r>
            <a:endParaRPr sz="1200" dirty="0"/>
          </a:p>
          <a:p>
            <a:pPr marL="0" lvl="0" indent="0" algn="l" rtl="0">
              <a:spcBef>
                <a:spcPts val="0"/>
              </a:spcBef>
              <a:spcAft>
                <a:spcPts val="0"/>
              </a:spcAft>
              <a:buClr>
                <a:schemeClr val="dk1"/>
              </a:buClr>
              <a:buSzPts val="1300"/>
              <a:buFont typeface="Verdana"/>
              <a:buNone/>
            </a:pPr>
            <a:endParaRPr sz="1300" dirty="0"/>
          </a:p>
          <a:p>
            <a:pPr marL="0" lvl="0" indent="0" algn="l" rtl="0">
              <a:spcBef>
                <a:spcPts val="0"/>
              </a:spcBef>
              <a:spcAft>
                <a:spcPts val="0"/>
              </a:spcAft>
              <a:buNone/>
            </a:pPr>
            <a:r>
              <a:rPr lang="en-GB" sz="1300" b="1" dirty="0"/>
              <a:t>NOTE:</a:t>
            </a:r>
            <a:endParaRPr sz="1200" dirty="0"/>
          </a:p>
          <a:p>
            <a:pPr marL="0" lvl="0" indent="0" algn="l" rtl="0">
              <a:spcBef>
                <a:spcPts val="0"/>
              </a:spcBef>
              <a:spcAft>
                <a:spcPts val="0"/>
              </a:spcAft>
              <a:buNone/>
            </a:pPr>
            <a:r>
              <a:rPr lang="en-GB" sz="1300" b="1" dirty="0" err="1"/>
              <a:t>ResumeLab</a:t>
            </a:r>
            <a:r>
              <a:rPr lang="en-GB" sz="1300" b="1" dirty="0"/>
              <a:t> is available to IEEE members of </a:t>
            </a:r>
            <a:r>
              <a:rPr lang="en-GB" sz="1300" b="1" i="1" u="sng" dirty="0"/>
              <a:t>any grade at no additional cost</a:t>
            </a:r>
            <a:r>
              <a:rPr lang="en-GB" sz="1300" b="1" dirty="0"/>
              <a:t>. </a:t>
            </a:r>
            <a:endParaRPr sz="1200" dirty="0"/>
          </a:p>
          <a:p>
            <a:pPr marL="0" lvl="0" indent="0" algn="l" rtl="0">
              <a:spcBef>
                <a:spcPts val="0"/>
              </a:spcBef>
              <a:spcAft>
                <a:spcPts val="0"/>
              </a:spcAft>
              <a:buNone/>
            </a:pPr>
            <a:r>
              <a:rPr lang="en-GB" sz="1300" b="1" dirty="0"/>
              <a:t>Some features require a computer webcam and high-speed internet connection.</a:t>
            </a:r>
            <a:endParaRPr sz="120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19"/>
          <p:cNvSpPr txBox="1">
            <a:spLocks noGrp="1"/>
          </p:cNvSpPr>
          <p:nvPr>
            <p:ph type="title"/>
          </p:nvPr>
        </p:nvSpPr>
        <p:spPr>
          <a:xfrm>
            <a:off x="366889" y="148166"/>
            <a:ext cx="8381999" cy="366616"/>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1200"/>
              <a:t>Document Center</a:t>
            </a:r>
            <a:endParaRPr sz="1200"/>
          </a:p>
        </p:txBody>
      </p:sp>
      <p:pic>
        <p:nvPicPr>
          <p:cNvPr id="851" name="Google Shape;851;p119"/>
          <p:cNvPicPr preferRelativeResize="0"/>
          <p:nvPr/>
        </p:nvPicPr>
        <p:blipFill rotWithShape="1">
          <a:blip r:embed="rId3">
            <a:alphaModFix/>
          </a:blip>
          <a:srcRect/>
          <a:stretch/>
        </p:blipFill>
        <p:spPr>
          <a:xfrm>
            <a:off x="-60396" y="1891863"/>
            <a:ext cx="9144000" cy="3781067"/>
          </a:xfrm>
          <a:prstGeom prst="rect">
            <a:avLst/>
          </a:prstGeom>
          <a:noFill/>
          <a:ln>
            <a:noFill/>
          </a:ln>
        </p:spPr>
      </p:pic>
      <p:sp>
        <p:nvSpPr>
          <p:cNvPr id="852" name="Google Shape;852;p119"/>
          <p:cNvSpPr txBox="1">
            <a:spLocks noGrp="1"/>
          </p:cNvSpPr>
          <p:nvPr>
            <p:ph type="body" idx="1"/>
          </p:nvPr>
        </p:nvSpPr>
        <p:spPr>
          <a:xfrm>
            <a:off x="-14112" y="1196340"/>
            <a:ext cx="9051432" cy="695523"/>
          </a:xfrm>
          <a:prstGeom prst="rect">
            <a:avLst/>
          </a:prstGeom>
          <a:solidFill>
            <a:schemeClr val="lt1">
              <a:alpha val="69803"/>
            </a:schemeClr>
          </a:solidFill>
          <a:ln>
            <a:noFill/>
          </a:ln>
        </p:spPr>
        <p:txBody>
          <a:bodyPr spcFirstLastPara="1" wrap="square" lIns="0" tIns="0" rIns="0" bIns="0" anchor="t" anchorCtr="0">
            <a:noAutofit/>
          </a:bodyPr>
          <a:lstStyle/>
          <a:p>
            <a:pPr marL="317500" lvl="0" indent="-222250" algn="l" rtl="0">
              <a:spcBef>
                <a:spcPts val="0"/>
              </a:spcBef>
              <a:spcAft>
                <a:spcPts val="0"/>
              </a:spcAft>
              <a:buClr>
                <a:srgbClr val="000000"/>
              </a:buClr>
              <a:buSzPts val="2700"/>
              <a:buFont typeface="Verdana"/>
              <a:buChar char="•"/>
            </a:pPr>
            <a:r>
              <a:rPr lang="en-GB" sz="2000" dirty="0"/>
              <a:t>Log in with your IEEE.org username/password</a:t>
            </a:r>
            <a:endParaRPr sz="1200" dirty="0"/>
          </a:p>
          <a:p>
            <a:pPr marL="317500" lvl="0" indent="-222250" algn="l" rtl="0">
              <a:spcBef>
                <a:spcPts val="0"/>
              </a:spcBef>
              <a:spcAft>
                <a:spcPts val="0"/>
              </a:spcAft>
              <a:buClr>
                <a:srgbClr val="000000"/>
              </a:buClr>
              <a:buSzPts val="2700"/>
              <a:buFont typeface="Verdana"/>
              <a:buChar char="•"/>
            </a:pPr>
            <a:r>
              <a:rPr lang="en-GB" sz="2000" dirty="0"/>
              <a:t>Complete profile</a:t>
            </a:r>
            <a:endParaRPr sz="1200" dirty="0"/>
          </a:p>
          <a:p>
            <a:pPr marL="95250" lvl="0" indent="0" algn="l" rtl="0">
              <a:spcBef>
                <a:spcPts val="0"/>
              </a:spcBef>
              <a:spcAft>
                <a:spcPts val="0"/>
              </a:spcAft>
              <a:buClr>
                <a:srgbClr val="000000"/>
              </a:buClr>
              <a:buSzPts val="2700"/>
              <a:buNone/>
            </a:pPr>
            <a:endParaRPr sz="12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124"/>
          <p:cNvSpPr txBox="1">
            <a:spLocks noGrp="1"/>
          </p:cNvSpPr>
          <p:nvPr>
            <p:ph type="title"/>
          </p:nvPr>
        </p:nvSpPr>
        <p:spPr>
          <a:xfrm>
            <a:off x="819727" y="584274"/>
            <a:ext cx="7504546" cy="32398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100"/>
              <a:t>Stay current with the IEEE…</a:t>
            </a:r>
            <a:endParaRPr sz="2100"/>
          </a:p>
        </p:txBody>
      </p:sp>
      <p:sp>
        <p:nvSpPr>
          <p:cNvPr id="905" name="Google Shape;905;p124"/>
          <p:cNvSpPr txBox="1">
            <a:spLocks noGrp="1"/>
          </p:cNvSpPr>
          <p:nvPr>
            <p:ph type="body" idx="1"/>
          </p:nvPr>
        </p:nvSpPr>
        <p:spPr>
          <a:xfrm>
            <a:off x="207825" y="1411955"/>
            <a:ext cx="8478900" cy="3874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latin typeface="Times New Roman"/>
                <a:ea typeface="Times New Roman"/>
                <a:cs typeface="Times New Roman"/>
                <a:sym typeface="Times New Roman"/>
              </a:rPr>
              <a:t>Officer Reporting:   </a:t>
            </a:r>
            <a:r>
              <a:rPr lang="en-GB" u="sng" dirty="0">
                <a:solidFill>
                  <a:schemeClr val="hlink"/>
                </a:solidFill>
                <a:latin typeface="Times New Roman"/>
                <a:ea typeface="Times New Roman"/>
                <a:cs typeface="Times New Roman"/>
                <a:sym typeface="Times New Roman"/>
                <a:hlinkClick r:id="rId3"/>
              </a:rPr>
              <a:t>https://officers.vtools.ieee.org/</a:t>
            </a:r>
            <a:r>
              <a:rPr lang="en-GB" dirty="0">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r>
              <a:rPr lang="en-GB" dirty="0">
                <a:latin typeface="Times New Roman"/>
                <a:ea typeface="Times New Roman"/>
                <a:cs typeface="Times New Roman"/>
                <a:sym typeface="Times New Roman"/>
              </a:rPr>
              <a:t>Activity Reporting: </a:t>
            </a:r>
            <a:r>
              <a:rPr lang="en-GB" u="sng" dirty="0">
                <a:solidFill>
                  <a:schemeClr val="hlink"/>
                </a:solidFill>
                <a:latin typeface="Times New Roman"/>
                <a:ea typeface="Times New Roman"/>
                <a:cs typeface="Times New Roman"/>
                <a:sym typeface="Times New Roman"/>
                <a:hlinkClick r:id="rId4"/>
              </a:rPr>
              <a:t>https://sbr.vtools.ieee.org/ </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r>
              <a:rPr lang="en-GB" dirty="0">
                <a:latin typeface="Times New Roman"/>
                <a:ea typeface="Times New Roman"/>
                <a:cs typeface="Times New Roman"/>
                <a:sym typeface="Times New Roman"/>
              </a:rPr>
              <a:t>Student Benefits:    </a:t>
            </a:r>
            <a:r>
              <a:rPr lang="en-GB" u="sng" dirty="0">
                <a:solidFill>
                  <a:schemeClr val="hlink"/>
                </a:solidFill>
                <a:latin typeface="Times New Roman"/>
                <a:ea typeface="Times New Roman"/>
                <a:cs typeface="Times New Roman"/>
                <a:sym typeface="Times New Roman"/>
                <a:hlinkClick r:id="rId5"/>
              </a:rPr>
              <a:t>www.ieee.org/students </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r>
              <a:rPr lang="en-GB" dirty="0">
                <a:latin typeface="Times New Roman"/>
                <a:ea typeface="Times New Roman"/>
                <a:cs typeface="Times New Roman"/>
                <a:sym typeface="Times New Roman"/>
              </a:rPr>
              <a:t>Webinar trainings:  </a:t>
            </a:r>
            <a:r>
              <a:rPr lang="en-GB" u="sng" dirty="0">
                <a:solidFill>
                  <a:schemeClr val="hlink"/>
                </a:solidFill>
                <a:latin typeface="Times New Roman"/>
                <a:ea typeface="Times New Roman"/>
                <a:cs typeface="Times New Roman"/>
                <a:sym typeface="Times New Roman"/>
                <a:hlinkClick r:id="rId6"/>
              </a:rPr>
              <a:t>http://bit.ly/ieeewebinars</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r>
              <a:rPr lang="en-GB" dirty="0">
                <a:latin typeface="Times New Roman"/>
                <a:ea typeface="Times New Roman"/>
                <a:cs typeface="Times New Roman"/>
                <a:sym typeface="Times New Roman"/>
              </a:rPr>
              <a:t>Meeting submission  L31 : </a:t>
            </a:r>
            <a:r>
              <a:rPr lang="en-GB" u="sng" dirty="0">
                <a:solidFill>
                  <a:schemeClr val="hlink"/>
                </a:solidFill>
                <a:latin typeface="Times New Roman"/>
                <a:ea typeface="Times New Roman"/>
                <a:cs typeface="Times New Roman"/>
                <a:sym typeface="Times New Roman"/>
                <a:hlinkClick r:id="rId7"/>
              </a:rPr>
              <a:t>https://meetings.vtools.ieee.org/main</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p:txBody>
      </p:sp>
      <p:sp>
        <p:nvSpPr>
          <p:cNvPr id="906" name="Google Shape;906;p12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sz="1100">
                <a:solidFill>
                  <a:srgbClr val="888888"/>
                </a:solidFill>
              </a:rPr>
              <a:pPr marL="0" lvl="0" indent="0" algn="r" rtl="0">
                <a:spcBef>
                  <a:spcPts val="0"/>
                </a:spcBef>
                <a:spcAft>
                  <a:spcPts val="0"/>
                </a:spcAft>
                <a:buNone/>
              </a:pPr>
              <a:t>37</a:t>
            </a:fld>
            <a:endParaRPr sz="1100">
              <a:solidFill>
                <a:srgbClr val="888888"/>
              </a:solidFill>
            </a:endParaRP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122"/>
          <p:cNvSpPr txBox="1">
            <a:spLocks noGrp="1"/>
          </p:cNvSpPr>
          <p:nvPr>
            <p:ph type="title"/>
          </p:nvPr>
        </p:nvSpPr>
        <p:spPr>
          <a:xfrm>
            <a:off x="762000" y="554691"/>
            <a:ext cx="7504546" cy="325881"/>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200"/>
              <a:t>Contact IEEE Student Services… </a:t>
            </a:r>
            <a:endParaRPr sz="1200"/>
          </a:p>
        </p:txBody>
      </p:sp>
      <p:sp>
        <p:nvSpPr>
          <p:cNvPr id="872" name="Google Shape;872;p122"/>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sz="1200"/>
              <a:pPr marL="0" lvl="0" indent="0" algn="r" rtl="0">
                <a:spcBef>
                  <a:spcPts val="0"/>
                </a:spcBef>
                <a:spcAft>
                  <a:spcPts val="0"/>
                </a:spcAft>
                <a:buNone/>
              </a:pPr>
              <a:t>38</a:t>
            </a:fld>
            <a:endParaRPr sz="1200"/>
          </a:p>
        </p:txBody>
      </p:sp>
      <p:sp>
        <p:nvSpPr>
          <p:cNvPr id="873" name="Google Shape;873;p122"/>
          <p:cNvSpPr/>
          <p:nvPr/>
        </p:nvSpPr>
        <p:spPr>
          <a:xfrm>
            <a:off x="2978727" y="1613647"/>
            <a:ext cx="5888182" cy="2260800"/>
          </a:xfrm>
          <a:prstGeom prst="rect">
            <a:avLst/>
          </a:prstGeom>
          <a:noFill/>
          <a:ln>
            <a:noFill/>
          </a:ln>
        </p:spPr>
        <p:txBody>
          <a:bodyPr spcFirstLastPara="1" wrap="square" lIns="75575" tIns="37775" rIns="75575" bIns="37775" anchor="t" anchorCtr="0">
            <a:noAutofit/>
          </a:bodyPr>
          <a:lstStyle/>
          <a:p>
            <a:pPr marL="0" marR="0" lvl="0" indent="0" algn="just" rtl="0">
              <a:spcBef>
                <a:spcPts val="0"/>
              </a:spcBef>
              <a:spcAft>
                <a:spcPts val="0"/>
              </a:spcAft>
              <a:buNone/>
            </a:pPr>
            <a:r>
              <a:rPr lang="en-GB" sz="2000" b="1">
                <a:solidFill>
                  <a:srgbClr val="FF0000"/>
                </a:solidFill>
                <a:latin typeface="Calibri"/>
                <a:ea typeface="Calibri"/>
                <a:cs typeface="Calibri"/>
                <a:sym typeface="Calibri"/>
              </a:rPr>
              <a:t>Global Student Facebook Page:</a:t>
            </a:r>
            <a:endParaRPr sz="1200"/>
          </a:p>
          <a:p>
            <a:pPr marL="0" marR="0" lvl="0" indent="0" algn="just" rtl="0">
              <a:spcBef>
                <a:spcPts val="0"/>
              </a:spcBef>
              <a:spcAft>
                <a:spcPts val="0"/>
              </a:spcAft>
              <a:buNone/>
            </a:pPr>
            <a:r>
              <a:rPr lang="en-GB" sz="2000" u="sng">
                <a:solidFill>
                  <a:schemeClr val="hlink"/>
                </a:solidFill>
                <a:latin typeface="Calibri"/>
                <a:ea typeface="Calibri"/>
                <a:cs typeface="Calibri"/>
                <a:sym typeface="Calibri"/>
                <a:hlinkClick r:id="rId3"/>
              </a:rPr>
              <a:t>https://www.facebook.com/IEEEStudents?ref=hl</a:t>
            </a: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000">
                <a:solidFill>
                  <a:schemeClr val="dk1"/>
                </a:solidFill>
                <a:latin typeface="Calibri"/>
                <a:ea typeface="Calibri"/>
                <a:cs typeface="Calibri"/>
                <a:sym typeface="Calibri"/>
              </a:rPr>
              <a:t> </a:t>
            </a:r>
            <a:endParaRPr sz="1200"/>
          </a:p>
          <a:p>
            <a:pPr marL="0" marR="0" lvl="0" indent="0" algn="just" rtl="0">
              <a:spcBef>
                <a:spcPts val="0"/>
              </a:spcBef>
              <a:spcAft>
                <a:spcPts val="0"/>
              </a:spcAft>
              <a:buNone/>
            </a:pPr>
            <a:r>
              <a:rPr lang="en-GB" sz="2000" b="1">
                <a:solidFill>
                  <a:srgbClr val="FF0000"/>
                </a:solidFill>
                <a:latin typeface="Calibri"/>
                <a:ea typeface="Calibri"/>
                <a:cs typeface="Calibri"/>
                <a:sym typeface="Calibri"/>
              </a:rPr>
              <a:t>Website: </a:t>
            </a:r>
            <a:r>
              <a:rPr lang="en-GB" sz="2000">
                <a:solidFill>
                  <a:srgbClr val="FF0000"/>
                </a:solidFill>
                <a:latin typeface="Calibri"/>
                <a:ea typeface="Calibri"/>
                <a:cs typeface="Calibri"/>
                <a:sym typeface="Calibri"/>
              </a:rPr>
              <a:t>IEEE Students: </a:t>
            </a:r>
            <a:endParaRPr sz="1200"/>
          </a:p>
          <a:p>
            <a:pPr marL="0" marR="0" lvl="0" indent="0" algn="just" rtl="0">
              <a:spcBef>
                <a:spcPts val="0"/>
              </a:spcBef>
              <a:spcAft>
                <a:spcPts val="0"/>
              </a:spcAft>
              <a:buNone/>
            </a:pPr>
            <a:r>
              <a:rPr lang="en-GB" sz="2000">
                <a:solidFill>
                  <a:schemeClr val="dk1"/>
                </a:solidFill>
                <a:latin typeface="Calibri"/>
                <a:ea typeface="Calibri"/>
                <a:cs typeface="Calibri"/>
                <a:sym typeface="Calibri"/>
              </a:rPr>
              <a:t>www.ieee.org/students </a:t>
            </a:r>
            <a:endParaRPr sz="1200"/>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b="1">
                <a:solidFill>
                  <a:srgbClr val="FF0000"/>
                </a:solidFill>
                <a:latin typeface="Calibri"/>
                <a:ea typeface="Calibri"/>
                <a:cs typeface="Calibri"/>
                <a:sym typeface="Calibri"/>
              </a:rPr>
              <a:t>E-mail: </a:t>
            </a:r>
            <a:r>
              <a:rPr lang="en-GB" sz="2000" b="1">
                <a:solidFill>
                  <a:schemeClr val="dk1"/>
                </a:solidFill>
                <a:latin typeface="Calibri"/>
                <a:ea typeface="Calibri"/>
                <a:cs typeface="Calibri"/>
                <a:sym typeface="Calibri"/>
              </a:rPr>
              <a:t>student-services@ieee.org </a:t>
            </a:r>
            <a:endParaRPr sz="1200"/>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000" b="1">
                <a:solidFill>
                  <a:srgbClr val="FF0000"/>
                </a:solidFill>
                <a:latin typeface="Calibri"/>
                <a:ea typeface="Calibri"/>
                <a:cs typeface="Calibri"/>
                <a:sym typeface="Calibri"/>
              </a:rPr>
              <a:t>Twitter:</a:t>
            </a:r>
            <a:r>
              <a:rPr lang="en-GB" sz="2000" b="1">
                <a:solidFill>
                  <a:schemeClr val="dk1"/>
                </a:solidFill>
                <a:latin typeface="Calibri"/>
                <a:ea typeface="Calibri"/>
                <a:cs typeface="Calibri"/>
                <a:sym typeface="Calibri"/>
              </a:rPr>
              <a:t> www.twitter.com/IEEE_Students</a:t>
            </a:r>
            <a:endParaRPr sz="2000">
              <a:solidFill>
                <a:schemeClr val="dk1"/>
              </a:solidFill>
              <a:latin typeface="Calibri"/>
              <a:ea typeface="Calibri"/>
              <a:cs typeface="Calibri"/>
              <a:sym typeface="Calibri"/>
            </a:endParaRPr>
          </a:p>
        </p:txBody>
      </p:sp>
      <p:pic>
        <p:nvPicPr>
          <p:cNvPr id="874" name="Google Shape;874;p122"/>
          <p:cNvPicPr preferRelativeResize="0"/>
          <p:nvPr/>
        </p:nvPicPr>
        <p:blipFill rotWithShape="1">
          <a:blip r:embed="rId4">
            <a:alphaModFix/>
          </a:blip>
          <a:srcRect/>
          <a:stretch/>
        </p:blipFill>
        <p:spPr>
          <a:xfrm>
            <a:off x="484909" y="1361515"/>
            <a:ext cx="1418244" cy="1418244"/>
          </a:xfrm>
          <a:prstGeom prst="rect">
            <a:avLst/>
          </a:prstGeom>
          <a:noFill/>
          <a:ln>
            <a:noFill/>
          </a:ln>
        </p:spPr>
      </p:pic>
      <p:pic>
        <p:nvPicPr>
          <p:cNvPr id="875" name="Google Shape;875;p122"/>
          <p:cNvPicPr preferRelativeResize="0"/>
          <p:nvPr/>
        </p:nvPicPr>
        <p:blipFill rotWithShape="1">
          <a:blip r:embed="rId5">
            <a:alphaModFix/>
          </a:blip>
          <a:srcRect/>
          <a:stretch/>
        </p:blipFill>
        <p:spPr>
          <a:xfrm>
            <a:off x="346365" y="3227294"/>
            <a:ext cx="1706211" cy="958103"/>
          </a:xfrm>
          <a:prstGeom prst="rect">
            <a:avLst/>
          </a:prstGeom>
          <a:noFill/>
          <a:ln>
            <a:noFill/>
          </a:ln>
        </p:spPr>
      </p:pic>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30"/>
          <p:cNvSpPr txBox="1">
            <a:spLocks noGrp="1"/>
          </p:cNvSpPr>
          <p:nvPr>
            <p:ph type="title"/>
          </p:nvPr>
        </p:nvSpPr>
        <p:spPr>
          <a:xfrm>
            <a:off x="457200" y="1513799"/>
            <a:ext cx="8229600" cy="3024584"/>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2700">
                <a:solidFill>
                  <a:srgbClr val="76923C"/>
                </a:solidFill>
                <a:latin typeface="Times New Roman"/>
                <a:ea typeface="Times New Roman"/>
                <a:cs typeface="Times New Roman"/>
                <a:sym typeface="Times New Roman"/>
              </a:rPr>
              <a:t>Patience </a:t>
            </a:r>
            <a:br>
              <a:rPr lang="en-GB" sz="2700">
                <a:solidFill>
                  <a:srgbClr val="76923C"/>
                </a:solidFill>
                <a:latin typeface="Times New Roman"/>
                <a:ea typeface="Times New Roman"/>
                <a:cs typeface="Times New Roman"/>
                <a:sym typeface="Times New Roman"/>
              </a:rPr>
            </a:br>
            <a:br>
              <a:rPr lang="en-GB" sz="2700">
                <a:solidFill>
                  <a:srgbClr val="76923C"/>
                </a:solidFill>
                <a:latin typeface="Times New Roman"/>
                <a:ea typeface="Times New Roman"/>
                <a:cs typeface="Times New Roman"/>
                <a:sym typeface="Times New Roman"/>
              </a:rPr>
            </a:br>
            <a:r>
              <a:rPr lang="en-GB" sz="2700">
                <a:solidFill>
                  <a:srgbClr val="76923C"/>
                </a:solidFill>
                <a:latin typeface="Times New Roman"/>
                <a:ea typeface="Times New Roman"/>
                <a:cs typeface="Times New Roman"/>
                <a:sym typeface="Times New Roman"/>
              </a:rPr>
              <a:t>Appreciate</a:t>
            </a:r>
            <a:br>
              <a:rPr lang="en-GB" sz="2700">
                <a:solidFill>
                  <a:srgbClr val="76923C"/>
                </a:solidFill>
                <a:latin typeface="Times New Roman"/>
                <a:ea typeface="Times New Roman"/>
                <a:cs typeface="Times New Roman"/>
                <a:sym typeface="Times New Roman"/>
              </a:rPr>
            </a:br>
            <a:br>
              <a:rPr lang="en-GB" sz="2700">
                <a:solidFill>
                  <a:srgbClr val="76923C"/>
                </a:solidFill>
                <a:latin typeface="Times New Roman"/>
                <a:ea typeface="Times New Roman"/>
                <a:cs typeface="Times New Roman"/>
                <a:sym typeface="Times New Roman"/>
              </a:rPr>
            </a:br>
            <a:r>
              <a:rPr lang="en-GB" sz="2700">
                <a:solidFill>
                  <a:srgbClr val="76923C"/>
                </a:solidFill>
                <a:latin typeface="Times New Roman"/>
                <a:ea typeface="Times New Roman"/>
                <a:cs typeface="Times New Roman"/>
                <a:sym typeface="Times New Roman"/>
              </a:rPr>
              <a:t>Recognition</a:t>
            </a:r>
            <a:br>
              <a:rPr lang="en-GB" sz="2700">
                <a:solidFill>
                  <a:srgbClr val="76923C"/>
                </a:solidFill>
                <a:latin typeface="Times New Roman"/>
                <a:ea typeface="Times New Roman"/>
                <a:cs typeface="Times New Roman"/>
                <a:sym typeface="Times New Roman"/>
              </a:rPr>
            </a:br>
            <a:br>
              <a:rPr lang="en-GB" sz="2700">
                <a:solidFill>
                  <a:srgbClr val="76923C"/>
                </a:solidFill>
                <a:latin typeface="Times New Roman"/>
                <a:ea typeface="Times New Roman"/>
                <a:cs typeface="Times New Roman"/>
                <a:sym typeface="Times New Roman"/>
              </a:rPr>
            </a:br>
            <a:r>
              <a:rPr lang="en-GB" sz="2700">
                <a:solidFill>
                  <a:srgbClr val="76923C"/>
                </a:solidFill>
                <a:latin typeface="Times New Roman"/>
                <a:ea typeface="Times New Roman"/>
                <a:cs typeface="Times New Roman"/>
                <a:sym typeface="Times New Roman"/>
              </a:rPr>
              <a:t>Reward</a:t>
            </a:r>
            <a:br>
              <a:rPr lang="en-GB" sz="2700">
                <a:solidFill>
                  <a:srgbClr val="76923C"/>
                </a:solidFill>
                <a:latin typeface="Times New Roman"/>
                <a:ea typeface="Times New Roman"/>
                <a:cs typeface="Times New Roman"/>
                <a:sym typeface="Times New Roman"/>
              </a:rPr>
            </a:br>
            <a:br>
              <a:rPr lang="en-GB" sz="2700">
                <a:solidFill>
                  <a:srgbClr val="76923C"/>
                </a:solidFill>
                <a:latin typeface="Times New Roman"/>
                <a:ea typeface="Times New Roman"/>
                <a:cs typeface="Times New Roman"/>
                <a:sym typeface="Times New Roman"/>
              </a:rPr>
            </a:br>
            <a:r>
              <a:rPr lang="en-GB" sz="2700">
                <a:solidFill>
                  <a:srgbClr val="76923C"/>
                </a:solidFill>
                <a:latin typeface="Times New Roman"/>
                <a:ea typeface="Times New Roman"/>
                <a:cs typeface="Times New Roman"/>
                <a:sym typeface="Times New Roman"/>
              </a:rPr>
              <a:t>Award</a:t>
            </a:r>
            <a:endParaRPr sz="1200"/>
          </a:p>
        </p:txBody>
      </p:sp>
      <p:pic>
        <p:nvPicPr>
          <p:cNvPr id="976" name="Google Shape;976;p130"/>
          <p:cNvPicPr preferRelativeResize="0"/>
          <p:nvPr/>
        </p:nvPicPr>
        <p:blipFill rotWithShape="1">
          <a:blip r:embed="rId3">
            <a:alphaModFix/>
          </a:blip>
          <a:srcRect/>
          <a:stretch/>
        </p:blipFill>
        <p:spPr>
          <a:xfrm>
            <a:off x="1905000" y="338344"/>
            <a:ext cx="1608604" cy="900819"/>
          </a:xfrm>
          <a:prstGeom prst="rect">
            <a:avLst/>
          </a:prstGeom>
          <a:noFill/>
          <a:ln>
            <a:noFill/>
          </a:ln>
        </p:spPr>
      </p:pic>
      <p:pic>
        <p:nvPicPr>
          <p:cNvPr id="977" name="Google Shape;977;p130"/>
          <p:cNvPicPr preferRelativeResize="0"/>
          <p:nvPr/>
        </p:nvPicPr>
        <p:blipFill rotWithShape="1">
          <a:blip r:embed="rId4">
            <a:alphaModFix/>
          </a:blip>
          <a:srcRect/>
          <a:stretch/>
        </p:blipFill>
        <p:spPr>
          <a:xfrm>
            <a:off x="6026727" y="1280202"/>
            <a:ext cx="1948353" cy="1241122"/>
          </a:xfrm>
          <a:prstGeom prst="rect">
            <a:avLst/>
          </a:prstGeom>
          <a:noFill/>
          <a:ln>
            <a:noFill/>
          </a:ln>
        </p:spPr>
      </p:pic>
      <p:pic>
        <p:nvPicPr>
          <p:cNvPr id="978" name="Google Shape;978;p130"/>
          <p:cNvPicPr preferRelativeResize="0"/>
          <p:nvPr/>
        </p:nvPicPr>
        <p:blipFill rotWithShape="1">
          <a:blip r:embed="rId5">
            <a:alphaModFix/>
          </a:blip>
          <a:srcRect/>
          <a:stretch/>
        </p:blipFill>
        <p:spPr>
          <a:xfrm>
            <a:off x="1143000" y="3419993"/>
            <a:ext cx="1615538" cy="1497666"/>
          </a:xfrm>
          <a:prstGeom prst="rect">
            <a:avLst/>
          </a:prstGeom>
          <a:noFill/>
          <a:ln>
            <a:noFill/>
          </a:ln>
        </p:spPr>
      </p:pic>
      <p:pic>
        <p:nvPicPr>
          <p:cNvPr id="979" name="Google Shape;979;p130"/>
          <p:cNvPicPr preferRelativeResize="0"/>
          <p:nvPr/>
        </p:nvPicPr>
        <p:blipFill rotWithShape="1">
          <a:blip r:embed="rId6">
            <a:alphaModFix/>
          </a:blip>
          <a:srcRect/>
          <a:stretch/>
        </p:blipFill>
        <p:spPr>
          <a:xfrm>
            <a:off x="6705600" y="2672603"/>
            <a:ext cx="1525401" cy="1587804"/>
          </a:xfrm>
          <a:prstGeom prst="rect">
            <a:avLst/>
          </a:prstGeom>
          <a:noFill/>
          <a:ln>
            <a:noFill/>
          </a:ln>
        </p:spPr>
      </p:pic>
      <p:pic>
        <p:nvPicPr>
          <p:cNvPr id="980" name="Google Shape;980;p130"/>
          <p:cNvPicPr preferRelativeResize="0"/>
          <p:nvPr/>
        </p:nvPicPr>
        <p:blipFill rotWithShape="1">
          <a:blip r:embed="rId7">
            <a:alphaModFix/>
          </a:blip>
          <a:srcRect/>
          <a:stretch/>
        </p:blipFill>
        <p:spPr>
          <a:xfrm>
            <a:off x="228601" y="1859841"/>
            <a:ext cx="2286000" cy="1178719"/>
          </a:xfrm>
          <a:prstGeom prst="rect">
            <a:avLst/>
          </a:prstGeom>
          <a:noFill/>
          <a:ln>
            <a:noFill/>
          </a:ln>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04"/>
          <p:cNvSpPr txBox="1"/>
          <p:nvPr/>
        </p:nvSpPr>
        <p:spPr>
          <a:xfrm>
            <a:off x="685800" y="628650"/>
            <a:ext cx="7086600" cy="393961"/>
          </a:xfrm>
          <a:prstGeom prst="rect">
            <a:avLst/>
          </a:prstGeom>
          <a:noFill/>
          <a:ln>
            <a:noFill/>
          </a:ln>
        </p:spPr>
        <p:txBody>
          <a:bodyPr spcFirstLastPara="1" wrap="square" lIns="84225" tIns="42100" rIns="84225" bIns="42100" anchor="t" anchorCtr="0">
            <a:noAutofit/>
          </a:bodyPr>
          <a:lstStyle/>
          <a:p>
            <a:pPr marL="0" marR="0" lvl="0" indent="0" algn="ctr" rtl="0">
              <a:spcBef>
                <a:spcPts val="0"/>
              </a:spcBef>
              <a:spcAft>
                <a:spcPts val="0"/>
              </a:spcAft>
              <a:buNone/>
            </a:pPr>
            <a:r>
              <a:rPr lang="en-GB" sz="2600" b="1">
                <a:solidFill>
                  <a:schemeClr val="lt1"/>
                </a:solidFill>
                <a:latin typeface="Arial"/>
                <a:ea typeface="Arial"/>
                <a:cs typeface="Arial"/>
                <a:sym typeface="Arial"/>
              </a:rPr>
              <a:t>Bringing it all together… myIEEE™</a:t>
            </a:r>
            <a:endParaRPr sz="2600" b="1">
              <a:solidFill>
                <a:schemeClr val="lt1"/>
              </a:solidFill>
              <a:latin typeface="Calibri"/>
              <a:ea typeface="Calibri"/>
              <a:cs typeface="Calibri"/>
              <a:sym typeface="Calibri"/>
            </a:endParaRPr>
          </a:p>
        </p:txBody>
      </p:sp>
      <p:sp>
        <p:nvSpPr>
          <p:cNvPr id="742" name="Google Shape;742;p104"/>
          <p:cNvSpPr txBox="1">
            <a:spLocks noGrp="1"/>
          </p:cNvSpPr>
          <p:nvPr>
            <p:ph type="body" idx="4294967295"/>
          </p:nvPr>
        </p:nvSpPr>
        <p:spPr>
          <a:xfrm>
            <a:off x="346364" y="1916206"/>
            <a:ext cx="4849091" cy="2512188"/>
          </a:xfrm>
          <a:prstGeom prst="rect">
            <a:avLst/>
          </a:prstGeom>
          <a:noFill/>
          <a:ln>
            <a:noFill/>
          </a:ln>
        </p:spPr>
        <p:txBody>
          <a:bodyPr spcFirstLastPara="1" wrap="square" lIns="84225" tIns="42100" rIns="84225" bIns="42100" anchor="t" anchorCtr="0">
            <a:noAutofit/>
          </a:bodyPr>
          <a:lstStyle/>
          <a:p>
            <a:pPr marL="0" lvl="0" indent="0" algn="just" rtl="0">
              <a:lnSpc>
                <a:spcPct val="80000"/>
              </a:lnSpc>
              <a:spcBef>
                <a:spcPts val="0"/>
              </a:spcBef>
              <a:spcAft>
                <a:spcPts val="0"/>
              </a:spcAft>
              <a:buNone/>
            </a:pPr>
            <a:r>
              <a:rPr lang="en-GB" sz="1700"/>
              <a:t>Connect with your local IEEE Section</a:t>
            </a:r>
            <a:endParaRPr sz="1200"/>
          </a:p>
          <a:p>
            <a:pPr marL="0" lvl="0" indent="0" algn="just" rtl="0">
              <a:lnSpc>
                <a:spcPct val="80000"/>
              </a:lnSpc>
              <a:spcBef>
                <a:spcPts val="0"/>
              </a:spcBef>
              <a:spcAft>
                <a:spcPts val="0"/>
              </a:spcAft>
              <a:buNone/>
            </a:pPr>
            <a:endParaRPr sz="1700"/>
          </a:p>
          <a:p>
            <a:pPr marL="0" lvl="0" indent="0" algn="just" rtl="0">
              <a:lnSpc>
                <a:spcPct val="80000"/>
              </a:lnSpc>
              <a:spcBef>
                <a:spcPts val="0"/>
              </a:spcBef>
              <a:spcAft>
                <a:spcPts val="0"/>
              </a:spcAft>
              <a:buNone/>
            </a:pPr>
            <a:r>
              <a:rPr lang="en-GB" sz="1700"/>
              <a:t>Desktop navigation w/personalized benefit access</a:t>
            </a:r>
            <a:endParaRPr sz="1200"/>
          </a:p>
          <a:p>
            <a:pPr marL="0" lvl="0" indent="0" algn="just" rtl="0">
              <a:lnSpc>
                <a:spcPct val="80000"/>
              </a:lnSpc>
              <a:spcBef>
                <a:spcPts val="0"/>
              </a:spcBef>
              <a:spcAft>
                <a:spcPts val="0"/>
              </a:spcAft>
              <a:buNone/>
            </a:pPr>
            <a:endParaRPr sz="1700"/>
          </a:p>
          <a:p>
            <a:pPr marL="0" lvl="0" indent="0" algn="just" rtl="0">
              <a:lnSpc>
                <a:spcPct val="80000"/>
              </a:lnSpc>
              <a:spcBef>
                <a:spcPts val="0"/>
              </a:spcBef>
              <a:spcAft>
                <a:spcPts val="0"/>
              </a:spcAft>
              <a:buNone/>
            </a:pPr>
            <a:r>
              <a:rPr lang="en-GB" sz="1700"/>
              <a:t>Society memberships and conference updates</a:t>
            </a:r>
            <a:endParaRPr sz="1200"/>
          </a:p>
          <a:p>
            <a:pPr marL="0" lvl="0" indent="0" algn="just" rtl="0">
              <a:lnSpc>
                <a:spcPct val="80000"/>
              </a:lnSpc>
              <a:spcBef>
                <a:spcPts val="0"/>
              </a:spcBef>
              <a:spcAft>
                <a:spcPts val="0"/>
              </a:spcAft>
              <a:buNone/>
            </a:pPr>
            <a:endParaRPr sz="1700"/>
          </a:p>
          <a:p>
            <a:pPr marL="0" lvl="0" indent="0" algn="just" rtl="0">
              <a:lnSpc>
                <a:spcPct val="80000"/>
              </a:lnSpc>
              <a:spcBef>
                <a:spcPts val="0"/>
              </a:spcBef>
              <a:spcAft>
                <a:spcPts val="0"/>
              </a:spcAft>
              <a:buNone/>
            </a:pPr>
            <a:r>
              <a:rPr lang="en-GB" sz="1700"/>
              <a:t>Latest news from IEEE Spectrum, IEEE Standards, and The institute Direct and seamless access into membership account</a:t>
            </a:r>
            <a:endParaRPr sz="1200"/>
          </a:p>
          <a:p>
            <a:pPr marL="0" lvl="0" indent="0" algn="just" rtl="0">
              <a:lnSpc>
                <a:spcPct val="80000"/>
              </a:lnSpc>
              <a:spcBef>
                <a:spcPts val="0"/>
              </a:spcBef>
              <a:spcAft>
                <a:spcPts val="0"/>
              </a:spcAft>
              <a:buNone/>
            </a:pPr>
            <a:endParaRPr sz="1700"/>
          </a:p>
          <a:p>
            <a:pPr marL="0" lvl="0" indent="0" algn="just" rtl="0">
              <a:lnSpc>
                <a:spcPct val="80000"/>
              </a:lnSpc>
              <a:spcBef>
                <a:spcPts val="0"/>
              </a:spcBef>
              <a:spcAft>
                <a:spcPts val="0"/>
              </a:spcAft>
              <a:buNone/>
            </a:pPr>
            <a:r>
              <a:rPr lang="en-GB" sz="1700"/>
              <a:t>Addition of online membership directory in 4Q-2006</a:t>
            </a:r>
            <a:endParaRPr sz="1200"/>
          </a:p>
        </p:txBody>
      </p:sp>
      <p:pic>
        <p:nvPicPr>
          <p:cNvPr id="743" name="Google Shape;743;p104"/>
          <p:cNvPicPr preferRelativeResize="0"/>
          <p:nvPr/>
        </p:nvPicPr>
        <p:blipFill rotWithShape="1">
          <a:blip r:embed="rId3">
            <a:alphaModFix/>
          </a:blip>
          <a:srcRect/>
          <a:stretch/>
        </p:blipFill>
        <p:spPr>
          <a:xfrm>
            <a:off x="5281080" y="1664074"/>
            <a:ext cx="3862920" cy="2017059"/>
          </a:xfrm>
          <a:prstGeom prst="rect">
            <a:avLst/>
          </a:prstGeom>
          <a:noFill/>
          <a:ln>
            <a:noFill/>
          </a:ln>
        </p:spPr>
      </p:pic>
      <p:sp>
        <p:nvSpPr>
          <p:cNvPr id="744" name="Google Shape;744;p104"/>
          <p:cNvSpPr/>
          <p:nvPr/>
        </p:nvSpPr>
        <p:spPr>
          <a:xfrm>
            <a:off x="554182" y="1210235"/>
            <a:ext cx="8243454" cy="427719"/>
          </a:xfrm>
          <a:prstGeom prst="rect">
            <a:avLst/>
          </a:prstGeom>
          <a:noFill/>
          <a:ln>
            <a:noFill/>
          </a:ln>
        </p:spPr>
        <p:txBody>
          <a:bodyPr spcFirstLastPara="1" wrap="square" lIns="75575" tIns="37775" rIns="75575" bIns="37775" anchor="t" anchorCtr="0">
            <a:noAutofit/>
          </a:bodyPr>
          <a:lstStyle/>
          <a:p>
            <a:pPr marL="0" marR="0" lvl="0" indent="0" algn="just" rtl="0">
              <a:spcBef>
                <a:spcPts val="0"/>
              </a:spcBef>
              <a:spcAft>
                <a:spcPts val="0"/>
              </a:spcAft>
              <a:buNone/>
            </a:pPr>
            <a:r>
              <a:rPr lang="en-GB" sz="1500">
                <a:solidFill>
                  <a:schemeClr val="dk1"/>
                </a:solidFill>
                <a:latin typeface="Arial"/>
                <a:ea typeface="Arial"/>
                <a:cs typeface="Arial"/>
                <a:sym typeface="Arial"/>
              </a:rPr>
              <a:t>myIEEE is a one-stop, personalized web portal providing IEEE members with convenient access to IEEE’s web based member benefits and account information.</a:t>
            </a:r>
            <a:endParaRPr sz="1500">
              <a:solidFill>
                <a:schemeClr val="dk1"/>
              </a:solidFill>
              <a:latin typeface="Calibri"/>
              <a:ea typeface="Calibri"/>
              <a:cs typeface="Calibri"/>
              <a:sym typeface="Calibri"/>
            </a:endParaRPr>
          </a:p>
        </p:txBody>
      </p: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90800" y="1200150"/>
            <a:ext cx="4191000" cy="2686050"/>
          </a:xfrm>
          <a:custGeom>
            <a:avLst/>
            <a:gdLst/>
            <a:ahLst/>
            <a:cxnLst/>
            <a:rect l="l" t="t" r="r" b="b"/>
            <a:pathLst>
              <a:path w="4191000" h="3581400">
                <a:moveTo>
                  <a:pt x="2002288" y="2591054"/>
                </a:moveTo>
                <a:lnTo>
                  <a:pt x="1496949" y="2591054"/>
                </a:lnTo>
                <a:lnTo>
                  <a:pt x="1646301" y="3581400"/>
                </a:lnTo>
                <a:lnTo>
                  <a:pt x="2002288" y="2591054"/>
                </a:lnTo>
                <a:close/>
              </a:path>
              <a:path w="4191000" h="3581400">
                <a:moveTo>
                  <a:pt x="2706637" y="2476246"/>
                </a:moveTo>
                <a:lnTo>
                  <a:pt x="2043557" y="2476246"/>
                </a:lnTo>
                <a:lnTo>
                  <a:pt x="2570226" y="3272536"/>
                </a:lnTo>
                <a:lnTo>
                  <a:pt x="2706637" y="2476246"/>
                </a:lnTo>
                <a:close/>
              </a:path>
              <a:path w="4191000" h="3581400">
                <a:moveTo>
                  <a:pt x="3341458" y="2396998"/>
                </a:moveTo>
                <a:lnTo>
                  <a:pt x="2720213" y="2396998"/>
                </a:lnTo>
                <a:lnTo>
                  <a:pt x="3520694" y="3000248"/>
                </a:lnTo>
                <a:lnTo>
                  <a:pt x="3341458" y="2396998"/>
                </a:lnTo>
                <a:close/>
              </a:path>
              <a:path w="4191000" h="3581400">
                <a:moveTo>
                  <a:pt x="3315874" y="2310892"/>
                </a:moveTo>
                <a:lnTo>
                  <a:pt x="1099565" y="2310892"/>
                </a:lnTo>
                <a:lnTo>
                  <a:pt x="923925" y="2921000"/>
                </a:lnTo>
                <a:lnTo>
                  <a:pt x="1496949" y="2591054"/>
                </a:lnTo>
                <a:lnTo>
                  <a:pt x="2002288" y="2591054"/>
                </a:lnTo>
                <a:lnTo>
                  <a:pt x="2043557" y="2476246"/>
                </a:lnTo>
                <a:lnTo>
                  <a:pt x="2706637" y="2476246"/>
                </a:lnTo>
                <a:lnTo>
                  <a:pt x="2720213" y="2396998"/>
                </a:lnTo>
                <a:lnTo>
                  <a:pt x="3341458" y="2396998"/>
                </a:lnTo>
                <a:lnTo>
                  <a:pt x="3315874" y="2310892"/>
                </a:lnTo>
                <a:close/>
              </a:path>
              <a:path w="4191000" h="3581400">
                <a:moveTo>
                  <a:pt x="71755" y="380491"/>
                </a:moveTo>
                <a:lnTo>
                  <a:pt x="897763" y="1262888"/>
                </a:lnTo>
                <a:lnTo>
                  <a:pt x="0" y="1428369"/>
                </a:lnTo>
                <a:lnTo>
                  <a:pt x="722122" y="1952371"/>
                </a:lnTo>
                <a:lnTo>
                  <a:pt x="26162" y="2418588"/>
                </a:lnTo>
                <a:lnTo>
                  <a:pt x="1099565" y="2310892"/>
                </a:lnTo>
                <a:lnTo>
                  <a:pt x="3315874" y="2310892"/>
                </a:lnTo>
                <a:lnTo>
                  <a:pt x="3266821" y="2145792"/>
                </a:lnTo>
                <a:lnTo>
                  <a:pt x="4095084" y="2145792"/>
                </a:lnTo>
                <a:lnTo>
                  <a:pt x="3416300" y="1736852"/>
                </a:lnTo>
                <a:lnTo>
                  <a:pt x="4093464" y="1349121"/>
                </a:lnTo>
                <a:lnTo>
                  <a:pt x="3240659" y="1212850"/>
                </a:lnTo>
                <a:lnTo>
                  <a:pt x="3354030" y="1047876"/>
                </a:lnTo>
                <a:lnTo>
                  <a:pt x="1418716" y="1047876"/>
                </a:lnTo>
                <a:lnTo>
                  <a:pt x="71755" y="380491"/>
                </a:lnTo>
                <a:close/>
              </a:path>
              <a:path w="4191000" h="3581400">
                <a:moveTo>
                  <a:pt x="4095084" y="2145792"/>
                </a:moveTo>
                <a:lnTo>
                  <a:pt x="3266821" y="2145792"/>
                </a:lnTo>
                <a:lnTo>
                  <a:pt x="4191000" y="2203577"/>
                </a:lnTo>
                <a:lnTo>
                  <a:pt x="4095084" y="2145792"/>
                </a:lnTo>
                <a:close/>
              </a:path>
              <a:path w="4191000" h="3581400">
                <a:moveTo>
                  <a:pt x="1620520" y="380491"/>
                </a:moveTo>
                <a:lnTo>
                  <a:pt x="1418716" y="1047876"/>
                </a:lnTo>
                <a:lnTo>
                  <a:pt x="3354030" y="1047876"/>
                </a:lnTo>
                <a:lnTo>
                  <a:pt x="3413291" y="961644"/>
                </a:lnTo>
                <a:lnTo>
                  <a:pt x="2095500" y="961644"/>
                </a:lnTo>
                <a:lnTo>
                  <a:pt x="1620520" y="380491"/>
                </a:lnTo>
                <a:close/>
              </a:path>
              <a:path w="4191000" h="3581400">
                <a:moveTo>
                  <a:pt x="2817622" y="0"/>
                </a:moveTo>
                <a:lnTo>
                  <a:pt x="2095500" y="961644"/>
                </a:lnTo>
                <a:lnTo>
                  <a:pt x="3413291" y="961644"/>
                </a:lnTo>
                <a:lnTo>
                  <a:pt x="3467402" y="882903"/>
                </a:lnTo>
                <a:lnTo>
                  <a:pt x="2746502" y="882903"/>
                </a:lnTo>
                <a:lnTo>
                  <a:pt x="2817622" y="0"/>
                </a:lnTo>
                <a:close/>
              </a:path>
              <a:path w="4191000" h="3581400">
                <a:moveTo>
                  <a:pt x="3566287" y="739013"/>
                </a:moveTo>
                <a:lnTo>
                  <a:pt x="2746502" y="882903"/>
                </a:lnTo>
                <a:lnTo>
                  <a:pt x="3467402" y="882903"/>
                </a:lnTo>
                <a:lnTo>
                  <a:pt x="3566287" y="739013"/>
                </a:lnTo>
                <a:close/>
              </a:path>
            </a:pathLst>
          </a:custGeom>
          <a:solidFill>
            <a:srgbClr val="DDDDDD"/>
          </a:solidFill>
        </p:spPr>
        <p:txBody>
          <a:bodyPr wrap="square" lIns="0" tIns="0" rIns="0" bIns="0" rtlCol="0"/>
          <a:lstStyle/>
          <a:p>
            <a:endParaRPr/>
          </a:p>
        </p:txBody>
      </p:sp>
      <p:sp>
        <p:nvSpPr>
          <p:cNvPr id="3" name="object 3"/>
          <p:cNvSpPr txBox="1">
            <a:spLocks noGrp="1"/>
          </p:cNvSpPr>
          <p:nvPr>
            <p:ph type="title"/>
          </p:nvPr>
        </p:nvSpPr>
        <p:spPr>
          <a:xfrm>
            <a:off x="3382517" y="2227802"/>
            <a:ext cx="2559050" cy="579646"/>
          </a:xfrm>
          <a:prstGeom prst="rect">
            <a:avLst/>
          </a:prstGeom>
        </p:spPr>
        <p:txBody>
          <a:bodyPr vert="horz" wrap="square" lIns="0" tIns="12700" rIns="0" bIns="0" rtlCol="0">
            <a:spAutoFit/>
          </a:bodyPr>
          <a:lstStyle/>
          <a:p>
            <a:pPr marL="12700">
              <a:lnSpc>
                <a:spcPct val="100000"/>
              </a:lnSpc>
              <a:spcBef>
                <a:spcPts val="100"/>
              </a:spcBef>
            </a:pPr>
            <a:endParaRPr sz="3600" dirty="0">
              <a:latin typeface="Comic Sans MS"/>
              <a:cs typeface="Comic Sans MS"/>
            </a:endParaRPr>
          </a:p>
        </p:txBody>
      </p:sp>
      <p:pic>
        <p:nvPicPr>
          <p:cNvPr id="4" name="Picture 2" descr="Epiphany - Do you have any queries regarding... | Facebook">
            <a:extLst>
              <a:ext uri="{FF2B5EF4-FFF2-40B4-BE49-F238E27FC236}">
                <a16:creationId xmlns:a16="http://schemas.microsoft.com/office/drawing/2014/main" id="{0D0DF05D-2702-4499-AAC4-454B21784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580" y="1200150"/>
            <a:ext cx="4663440" cy="37097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7" name="Google Shape;987;p131"/>
          <p:cNvSpPr txBox="1"/>
          <p:nvPr/>
        </p:nvSpPr>
        <p:spPr>
          <a:xfrm>
            <a:off x="653143" y="4510987"/>
            <a:ext cx="3126377" cy="346249"/>
          </a:xfrm>
          <a:prstGeom prst="rect">
            <a:avLst/>
          </a:prstGeom>
          <a:noFill/>
          <a:ln>
            <a:noFill/>
          </a:ln>
        </p:spPr>
        <p:txBody>
          <a:bodyPr spcFirstLastPara="1" wrap="square" lIns="75575" tIns="37775" rIns="75575" bIns="37775" anchor="t" anchorCtr="0">
            <a:noAutofit/>
          </a:bodyPr>
          <a:lstStyle/>
          <a:p>
            <a:pPr marL="0" marR="0" lvl="0" indent="0" algn="l" rtl="0">
              <a:spcBef>
                <a:spcPts val="0"/>
              </a:spcBef>
              <a:spcAft>
                <a:spcPts val="0"/>
              </a:spcAft>
              <a:buNone/>
            </a:pPr>
            <a:r>
              <a:rPr lang="en-US" sz="2200" dirty="0">
                <a:solidFill>
                  <a:srgbClr val="02418F"/>
                </a:solidFill>
                <a:latin typeface="Calibri"/>
                <a:ea typeface="Calibri"/>
                <a:cs typeface="Calibri"/>
                <a:sym typeface="Calibri"/>
              </a:rPr>
              <a:t>saiprashanth08@ieee.org</a:t>
            </a:r>
            <a:endParaRPr sz="2200" dirty="0">
              <a:solidFill>
                <a:srgbClr val="02418F"/>
              </a:solidFill>
              <a:latin typeface="Calibri"/>
              <a:ea typeface="Calibri"/>
              <a:cs typeface="Calibri"/>
              <a:sym typeface="Calibri"/>
            </a:endParaRPr>
          </a:p>
        </p:txBody>
      </p:sp>
      <p:pic>
        <p:nvPicPr>
          <p:cNvPr id="4" name="Picture 2" descr="Thanks for your enquiry | Robot rentals Netherlands">
            <a:extLst>
              <a:ext uri="{FF2B5EF4-FFF2-40B4-BE49-F238E27FC236}">
                <a16:creationId xmlns:a16="http://schemas.microsoft.com/office/drawing/2014/main" id="{EA49071F-E016-4550-B456-CF7D24BB9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680" y="1347041"/>
            <a:ext cx="4953000" cy="31029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94"/>
          <p:cNvSpPr txBox="1">
            <a:spLocks noGrp="1"/>
          </p:cNvSpPr>
          <p:nvPr>
            <p:ph type="title"/>
          </p:nvPr>
        </p:nvSpPr>
        <p:spPr>
          <a:xfrm>
            <a:off x="819700" y="407200"/>
            <a:ext cx="7504500" cy="628200"/>
          </a:xfrm>
          <a:prstGeom prst="rect">
            <a:avLst/>
          </a:prstGeom>
          <a:noFill/>
          <a:ln>
            <a:noFill/>
          </a:ln>
        </p:spPr>
        <p:txBody>
          <a:bodyPr spcFirstLastPara="1" wrap="square" lIns="0" tIns="0" rIns="0" bIns="0" anchor="t" anchorCtr="0">
            <a:noAutofit/>
          </a:bodyPr>
          <a:lstStyle/>
          <a:p>
            <a:pPr marL="12700" lvl="0" indent="0" algn="ctr" rtl="0">
              <a:lnSpc>
                <a:spcPct val="100000"/>
              </a:lnSpc>
              <a:spcBef>
                <a:spcPts val="0"/>
              </a:spcBef>
              <a:spcAft>
                <a:spcPts val="0"/>
              </a:spcAft>
              <a:buNone/>
            </a:pPr>
            <a:r>
              <a:rPr lang="en-GB" sz="3100"/>
              <a:t>Students can Experience</a:t>
            </a:r>
            <a:endParaRPr sz="3100"/>
          </a:p>
        </p:txBody>
      </p:sp>
      <p:sp>
        <p:nvSpPr>
          <p:cNvPr id="614" name="Google Shape;614;p94"/>
          <p:cNvSpPr txBox="1"/>
          <p:nvPr/>
        </p:nvSpPr>
        <p:spPr>
          <a:xfrm>
            <a:off x="6194111" y="1254287"/>
            <a:ext cx="29499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Humanitarian Programs</a:t>
            </a:r>
            <a:endParaRPr sz="2000">
              <a:solidFill>
                <a:schemeClr val="dk1"/>
              </a:solidFill>
              <a:latin typeface="Arial"/>
              <a:ea typeface="Arial"/>
              <a:cs typeface="Arial"/>
              <a:sym typeface="Arial"/>
            </a:endParaRPr>
          </a:p>
        </p:txBody>
      </p:sp>
      <p:sp>
        <p:nvSpPr>
          <p:cNvPr id="615" name="Google Shape;615;p94"/>
          <p:cNvSpPr txBox="1"/>
          <p:nvPr/>
        </p:nvSpPr>
        <p:spPr>
          <a:xfrm>
            <a:off x="2882000" y="4531996"/>
            <a:ext cx="1563300" cy="3870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rgbClr val="FF0000"/>
                </a:solidFill>
                <a:latin typeface="Arial"/>
                <a:ea typeface="Arial"/>
                <a:cs typeface="Arial"/>
                <a:sym typeface="Arial"/>
              </a:rPr>
              <a:t>Volunteering</a:t>
            </a:r>
            <a:endParaRPr sz="2000">
              <a:solidFill>
                <a:srgbClr val="FF0000"/>
              </a:solidFill>
              <a:latin typeface="Arial"/>
              <a:ea typeface="Arial"/>
              <a:cs typeface="Arial"/>
              <a:sym typeface="Arial"/>
            </a:endParaRPr>
          </a:p>
        </p:txBody>
      </p:sp>
      <p:sp>
        <p:nvSpPr>
          <p:cNvPr id="616" name="Google Shape;616;p94"/>
          <p:cNvSpPr txBox="1"/>
          <p:nvPr/>
        </p:nvSpPr>
        <p:spPr>
          <a:xfrm>
            <a:off x="3809975" y="1758551"/>
            <a:ext cx="19212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Travel Services</a:t>
            </a:r>
            <a:endParaRPr sz="2000">
              <a:solidFill>
                <a:schemeClr val="dk1"/>
              </a:solidFill>
              <a:latin typeface="Arial"/>
              <a:ea typeface="Arial"/>
              <a:cs typeface="Arial"/>
              <a:sym typeface="Arial"/>
            </a:endParaRPr>
          </a:p>
        </p:txBody>
      </p:sp>
      <p:sp>
        <p:nvSpPr>
          <p:cNvPr id="617" name="Google Shape;617;p94"/>
          <p:cNvSpPr txBox="1"/>
          <p:nvPr/>
        </p:nvSpPr>
        <p:spPr>
          <a:xfrm>
            <a:off x="1108339" y="4481581"/>
            <a:ext cx="3042900" cy="24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2000">
              <a:solidFill>
                <a:schemeClr val="dk1"/>
              </a:solidFill>
              <a:latin typeface="Arial"/>
              <a:ea typeface="Arial"/>
              <a:cs typeface="Arial"/>
              <a:sym typeface="Arial"/>
            </a:endParaRPr>
          </a:p>
        </p:txBody>
      </p:sp>
      <p:sp>
        <p:nvSpPr>
          <p:cNvPr id="618" name="Google Shape;618;p94"/>
          <p:cNvSpPr txBox="1"/>
          <p:nvPr/>
        </p:nvSpPr>
        <p:spPr>
          <a:xfrm>
            <a:off x="5749611" y="3473051"/>
            <a:ext cx="13011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ShopIEEE</a:t>
            </a:r>
            <a:endParaRPr sz="2000">
              <a:solidFill>
                <a:schemeClr val="dk1"/>
              </a:solidFill>
              <a:latin typeface="Arial"/>
              <a:ea typeface="Arial"/>
              <a:cs typeface="Arial"/>
              <a:sym typeface="Arial"/>
            </a:endParaRPr>
          </a:p>
        </p:txBody>
      </p:sp>
      <p:sp>
        <p:nvSpPr>
          <p:cNvPr id="619" name="Google Shape;619;p94"/>
          <p:cNvSpPr txBox="1"/>
          <p:nvPr/>
        </p:nvSpPr>
        <p:spPr>
          <a:xfrm>
            <a:off x="692933" y="1535162"/>
            <a:ext cx="35508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IEEE Member Digital Access</a:t>
            </a:r>
            <a:endParaRPr sz="2000">
              <a:solidFill>
                <a:schemeClr val="dk1"/>
              </a:solidFill>
              <a:latin typeface="Arial"/>
              <a:ea typeface="Arial"/>
              <a:cs typeface="Arial"/>
              <a:sym typeface="Arial"/>
            </a:endParaRPr>
          </a:p>
        </p:txBody>
      </p:sp>
      <p:sp>
        <p:nvSpPr>
          <p:cNvPr id="620" name="Google Shape;620;p94"/>
          <p:cNvSpPr txBox="1"/>
          <p:nvPr/>
        </p:nvSpPr>
        <p:spPr>
          <a:xfrm>
            <a:off x="554157" y="2767081"/>
            <a:ext cx="18543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IEEE Societies</a:t>
            </a:r>
            <a:endParaRPr sz="2000">
              <a:solidFill>
                <a:schemeClr val="dk1"/>
              </a:solidFill>
              <a:latin typeface="Arial"/>
              <a:ea typeface="Arial"/>
              <a:cs typeface="Arial"/>
              <a:sym typeface="Arial"/>
            </a:endParaRPr>
          </a:p>
        </p:txBody>
      </p:sp>
      <p:sp>
        <p:nvSpPr>
          <p:cNvPr id="621" name="Google Shape;621;p94"/>
          <p:cNvSpPr txBox="1"/>
          <p:nvPr/>
        </p:nvSpPr>
        <p:spPr>
          <a:xfrm>
            <a:off x="3309364" y="3151331"/>
            <a:ext cx="18861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Local Meetings</a:t>
            </a:r>
            <a:endParaRPr sz="2000">
              <a:solidFill>
                <a:schemeClr val="dk1"/>
              </a:solidFill>
              <a:latin typeface="Arial"/>
              <a:ea typeface="Arial"/>
              <a:cs typeface="Arial"/>
              <a:sym typeface="Arial"/>
            </a:endParaRPr>
          </a:p>
        </p:txBody>
      </p:sp>
      <p:sp>
        <p:nvSpPr>
          <p:cNvPr id="622" name="Google Shape;622;p94"/>
          <p:cNvSpPr txBox="1"/>
          <p:nvPr/>
        </p:nvSpPr>
        <p:spPr>
          <a:xfrm>
            <a:off x="4156339" y="2010684"/>
            <a:ext cx="38862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Microsoft Software for Students</a:t>
            </a:r>
            <a:endParaRPr sz="2000">
              <a:solidFill>
                <a:schemeClr val="dk1"/>
              </a:solidFill>
              <a:latin typeface="Arial"/>
              <a:ea typeface="Arial"/>
              <a:cs typeface="Arial"/>
              <a:sym typeface="Arial"/>
            </a:endParaRPr>
          </a:p>
        </p:txBody>
      </p:sp>
      <p:sp>
        <p:nvSpPr>
          <p:cNvPr id="623" name="Google Shape;623;p94"/>
          <p:cNvSpPr txBox="1"/>
          <p:nvPr/>
        </p:nvSpPr>
        <p:spPr>
          <a:xfrm>
            <a:off x="4987611" y="2918360"/>
            <a:ext cx="16083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Scholarships</a:t>
            </a:r>
            <a:endParaRPr sz="2000">
              <a:solidFill>
                <a:schemeClr val="dk1"/>
              </a:solidFill>
              <a:latin typeface="Arial"/>
              <a:ea typeface="Arial"/>
              <a:cs typeface="Arial"/>
              <a:sym typeface="Arial"/>
            </a:endParaRPr>
          </a:p>
        </p:txBody>
      </p:sp>
      <p:sp>
        <p:nvSpPr>
          <p:cNvPr id="624" name="Google Shape;624;p94"/>
          <p:cNvSpPr txBox="1"/>
          <p:nvPr/>
        </p:nvSpPr>
        <p:spPr>
          <a:xfrm>
            <a:off x="6650157" y="3220919"/>
            <a:ext cx="19467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rgbClr val="FF0000"/>
                </a:solidFill>
                <a:latin typeface="Arial"/>
                <a:ea typeface="Arial"/>
                <a:cs typeface="Arial"/>
                <a:sym typeface="Arial"/>
              </a:rPr>
              <a:t>IEEE Potentials</a:t>
            </a:r>
            <a:endParaRPr sz="2000">
              <a:solidFill>
                <a:srgbClr val="FF0000"/>
              </a:solidFill>
              <a:latin typeface="Arial"/>
              <a:ea typeface="Arial"/>
              <a:cs typeface="Arial"/>
              <a:sym typeface="Arial"/>
            </a:endParaRPr>
          </a:p>
        </p:txBody>
      </p:sp>
      <p:sp>
        <p:nvSpPr>
          <p:cNvPr id="625" name="Google Shape;625;p94"/>
          <p:cNvSpPr txBox="1"/>
          <p:nvPr/>
        </p:nvSpPr>
        <p:spPr>
          <a:xfrm>
            <a:off x="7065793" y="3573904"/>
            <a:ext cx="15471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The Institute</a:t>
            </a:r>
            <a:endParaRPr sz="2000">
              <a:solidFill>
                <a:schemeClr val="dk1"/>
              </a:solidFill>
              <a:latin typeface="Arial"/>
              <a:ea typeface="Arial"/>
              <a:cs typeface="Arial"/>
              <a:sym typeface="Arial"/>
            </a:endParaRPr>
          </a:p>
        </p:txBody>
      </p:sp>
      <p:sp>
        <p:nvSpPr>
          <p:cNvPr id="626" name="Google Shape;626;p94"/>
          <p:cNvSpPr txBox="1"/>
          <p:nvPr/>
        </p:nvSpPr>
        <p:spPr>
          <a:xfrm>
            <a:off x="1256813" y="1982949"/>
            <a:ext cx="23322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IEEE-USA EBooks</a:t>
            </a:r>
            <a:endParaRPr sz="2000">
              <a:solidFill>
                <a:schemeClr val="dk1"/>
              </a:solidFill>
              <a:latin typeface="Arial"/>
              <a:ea typeface="Arial"/>
              <a:cs typeface="Arial"/>
              <a:sym typeface="Arial"/>
            </a:endParaRPr>
          </a:p>
        </p:txBody>
      </p:sp>
      <p:sp>
        <p:nvSpPr>
          <p:cNvPr id="627" name="Google Shape;627;p94"/>
          <p:cNvSpPr txBox="1"/>
          <p:nvPr/>
        </p:nvSpPr>
        <p:spPr>
          <a:xfrm>
            <a:off x="484884" y="3523478"/>
            <a:ext cx="25170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Online Communities</a:t>
            </a:r>
            <a:endParaRPr sz="2000">
              <a:solidFill>
                <a:schemeClr val="dk1"/>
              </a:solidFill>
              <a:latin typeface="Arial"/>
              <a:ea typeface="Arial"/>
              <a:cs typeface="Arial"/>
              <a:sym typeface="Arial"/>
            </a:endParaRPr>
          </a:p>
        </p:txBody>
      </p:sp>
      <p:sp>
        <p:nvSpPr>
          <p:cNvPr id="628" name="Google Shape;628;p94"/>
          <p:cNvSpPr txBox="1"/>
          <p:nvPr/>
        </p:nvSpPr>
        <p:spPr>
          <a:xfrm>
            <a:off x="4779800" y="4593102"/>
            <a:ext cx="2179200" cy="3258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rgbClr val="FF0000"/>
                </a:solidFill>
                <a:latin typeface="Arial"/>
                <a:ea typeface="Arial"/>
                <a:cs typeface="Arial"/>
                <a:sym typeface="Arial"/>
              </a:rPr>
              <a:t>IEEE </a:t>
            </a:r>
            <a:r>
              <a:rPr lang="en-GB" sz="2000">
                <a:solidFill>
                  <a:srgbClr val="FF0000"/>
                </a:solidFill>
              </a:rPr>
              <a:t>Email</a:t>
            </a:r>
            <a:r>
              <a:rPr lang="en-GB" sz="2000">
                <a:solidFill>
                  <a:srgbClr val="FF0000"/>
                </a:solidFill>
                <a:latin typeface="Arial"/>
                <a:ea typeface="Arial"/>
                <a:cs typeface="Arial"/>
                <a:sym typeface="Arial"/>
              </a:rPr>
              <a:t> Alias</a:t>
            </a:r>
            <a:endParaRPr sz="2000">
              <a:solidFill>
                <a:srgbClr val="FF0000"/>
              </a:solidFill>
              <a:latin typeface="Arial"/>
              <a:ea typeface="Arial"/>
              <a:cs typeface="Arial"/>
              <a:sym typeface="Arial"/>
            </a:endParaRPr>
          </a:p>
        </p:txBody>
      </p:sp>
      <p:sp>
        <p:nvSpPr>
          <p:cNvPr id="629" name="Google Shape;629;p94"/>
          <p:cNvSpPr txBox="1"/>
          <p:nvPr/>
        </p:nvSpPr>
        <p:spPr>
          <a:xfrm>
            <a:off x="7065793" y="1758551"/>
            <a:ext cx="16089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Merchandise</a:t>
            </a:r>
            <a:endParaRPr sz="2000">
              <a:solidFill>
                <a:schemeClr val="dk1"/>
              </a:solidFill>
              <a:latin typeface="Arial"/>
              <a:ea typeface="Arial"/>
              <a:cs typeface="Arial"/>
              <a:sym typeface="Arial"/>
            </a:endParaRPr>
          </a:p>
        </p:txBody>
      </p:sp>
      <p:sp>
        <p:nvSpPr>
          <p:cNvPr id="630" name="Google Shape;630;p94"/>
          <p:cNvSpPr txBox="1"/>
          <p:nvPr/>
        </p:nvSpPr>
        <p:spPr>
          <a:xfrm>
            <a:off x="3186520" y="1203860"/>
            <a:ext cx="27645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IEEE Student Job Site</a:t>
            </a:r>
            <a:endParaRPr sz="2000">
              <a:solidFill>
                <a:schemeClr val="dk1"/>
              </a:solidFill>
              <a:latin typeface="Arial"/>
              <a:ea typeface="Arial"/>
              <a:cs typeface="Arial"/>
              <a:sym typeface="Arial"/>
            </a:endParaRPr>
          </a:p>
        </p:txBody>
      </p:sp>
      <p:sp>
        <p:nvSpPr>
          <p:cNvPr id="631" name="Google Shape;631;p94"/>
          <p:cNvSpPr txBox="1"/>
          <p:nvPr/>
        </p:nvSpPr>
        <p:spPr>
          <a:xfrm>
            <a:off x="1469480" y="2208859"/>
            <a:ext cx="32223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3000" baseline="30000">
                <a:solidFill>
                  <a:srgbClr val="FF0000"/>
                </a:solidFill>
                <a:latin typeface="Arial"/>
                <a:ea typeface="Arial"/>
                <a:cs typeface="Arial"/>
                <a:sym typeface="Arial"/>
              </a:rPr>
              <a:t>myIEEE </a:t>
            </a:r>
            <a:r>
              <a:rPr lang="en-GB" sz="2000">
                <a:solidFill>
                  <a:srgbClr val="FF0000"/>
                </a:solidFill>
                <a:latin typeface="Arial"/>
                <a:ea typeface="Arial"/>
                <a:cs typeface="Arial"/>
                <a:sym typeface="Arial"/>
              </a:rPr>
              <a:t>IEEE MemberNet</a:t>
            </a:r>
            <a:endParaRPr sz="2000">
              <a:solidFill>
                <a:srgbClr val="FF0000"/>
              </a:solidFill>
              <a:latin typeface="Arial"/>
              <a:ea typeface="Arial"/>
              <a:cs typeface="Arial"/>
              <a:sym typeface="Arial"/>
            </a:endParaRPr>
          </a:p>
        </p:txBody>
      </p:sp>
      <p:sp>
        <p:nvSpPr>
          <p:cNvPr id="632" name="Google Shape;632;p94"/>
          <p:cNvSpPr txBox="1"/>
          <p:nvPr/>
        </p:nvSpPr>
        <p:spPr>
          <a:xfrm>
            <a:off x="1108339" y="2464522"/>
            <a:ext cx="51105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dirty="0">
                <a:solidFill>
                  <a:schemeClr val="dk1"/>
                </a:solidFill>
                <a:latin typeface="Arial"/>
                <a:ea typeface="Arial"/>
                <a:cs typeface="Arial"/>
                <a:sym typeface="Arial"/>
              </a:rPr>
              <a:t>Insurance Services </a:t>
            </a:r>
            <a:r>
              <a:rPr lang="en-GB" sz="3000" baseline="-25000" dirty="0">
                <a:solidFill>
                  <a:schemeClr val="dk1"/>
                </a:solidFill>
                <a:latin typeface="Arial"/>
                <a:ea typeface="Arial"/>
                <a:cs typeface="Arial"/>
                <a:sym typeface="Arial"/>
              </a:rPr>
              <a:t>Upgrade Membership</a:t>
            </a:r>
            <a:endParaRPr sz="3000" baseline="-25000" dirty="0">
              <a:solidFill>
                <a:schemeClr val="dk1"/>
              </a:solidFill>
              <a:latin typeface="Arial"/>
              <a:ea typeface="Arial"/>
              <a:cs typeface="Arial"/>
              <a:sym typeface="Arial"/>
            </a:endParaRPr>
          </a:p>
        </p:txBody>
      </p:sp>
      <p:sp>
        <p:nvSpPr>
          <p:cNvPr id="633" name="Google Shape;633;p94"/>
          <p:cNvSpPr txBox="1"/>
          <p:nvPr/>
        </p:nvSpPr>
        <p:spPr>
          <a:xfrm>
            <a:off x="6788702" y="2867934"/>
            <a:ext cx="19176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eBook Classics</a:t>
            </a:r>
            <a:endParaRPr sz="2000">
              <a:solidFill>
                <a:schemeClr val="dk1"/>
              </a:solidFill>
              <a:latin typeface="Arial"/>
              <a:ea typeface="Arial"/>
              <a:cs typeface="Arial"/>
              <a:sym typeface="Arial"/>
            </a:endParaRPr>
          </a:p>
        </p:txBody>
      </p:sp>
      <p:sp>
        <p:nvSpPr>
          <p:cNvPr id="634" name="Google Shape;634;p94"/>
          <p:cNvSpPr txBox="1"/>
          <p:nvPr/>
        </p:nvSpPr>
        <p:spPr>
          <a:xfrm>
            <a:off x="4509860" y="1520538"/>
            <a:ext cx="35340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Association with IEEE Brand</a:t>
            </a:r>
            <a:endParaRPr sz="2000">
              <a:solidFill>
                <a:schemeClr val="dk1"/>
              </a:solidFill>
              <a:latin typeface="Arial"/>
              <a:ea typeface="Arial"/>
              <a:cs typeface="Arial"/>
              <a:sym typeface="Arial"/>
            </a:endParaRPr>
          </a:p>
        </p:txBody>
      </p:sp>
      <p:sp>
        <p:nvSpPr>
          <p:cNvPr id="635" name="Google Shape;635;p94"/>
          <p:cNvSpPr txBox="1"/>
          <p:nvPr/>
        </p:nvSpPr>
        <p:spPr>
          <a:xfrm>
            <a:off x="487885" y="3310678"/>
            <a:ext cx="35295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rgbClr val="FF0000"/>
                </a:solidFill>
                <a:latin typeface="Arial"/>
                <a:ea typeface="Arial"/>
                <a:cs typeface="Arial"/>
                <a:sym typeface="Arial"/>
              </a:rPr>
              <a:t>IEEE Women in Engineering</a:t>
            </a:r>
            <a:endParaRPr sz="2000">
              <a:solidFill>
                <a:srgbClr val="FF0000"/>
              </a:solidFill>
              <a:latin typeface="Arial"/>
              <a:ea typeface="Arial"/>
              <a:cs typeface="Arial"/>
              <a:sym typeface="Arial"/>
            </a:endParaRPr>
          </a:p>
        </p:txBody>
      </p:sp>
      <p:sp>
        <p:nvSpPr>
          <p:cNvPr id="636" name="Google Shape;636;p94"/>
          <p:cNvSpPr txBox="1"/>
          <p:nvPr/>
        </p:nvSpPr>
        <p:spPr>
          <a:xfrm>
            <a:off x="2493793" y="4027743"/>
            <a:ext cx="9474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rgbClr val="FF0000"/>
                </a:solidFill>
                <a:latin typeface="Arial"/>
                <a:ea typeface="Arial"/>
                <a:cs typeface="Arial"/>
                <a:sym typeface="Arial"/>
              </a:rPr>
              <a:t>IEEE.tv</a:t>
            </a:r>
            <a:endParaRPr sz="2000">
              <a:solidFill>
                <a:srgbClr val="FF0000"/>
              </a:solidFill>
              <a:latin typeface="Arial"/>
              <a:ea typeface="Arial"/>
              <a:cs typeface="Arial"/>
              <a:sym typeface="Arial"/>
            </a:endParaRPr>
          </a:p>
        </p:txBody>
      </p:sp>
      <p:sp>
        <p:nvSpPr>
          <p:cNvPr id="637" name="Google Shape;637;p94"/>
          <p:cNvSpPr txBox="1"/>
          <p:nvPr/>
        </p:nvSpPr>
        <p:spPr>
          <a:xfrm>
            <a:off x="3589000" y="3775600"/>
            <a:ext cx="5007600" cy="628200"/>
          </a:xfrm>
          <a:prstGeom prst="rect">
            <a:avLst/>
          </a:prstGeom>
          <a:noFill/>
          <a:ln>
            <a:noFill/>
          </a:ln>
        </p:spPr>
        <p:txBody>
          <a:bodyPr spcFirstLastPara="1" wrap="square" lIns="0" tIns="0" rIns="0" bIns="0" anchor="t" anchorCtr="0">
            <a:noAutofit/>
          </a:bodyPr>
          <a:lstStyle/>
          <a:p>
            <a:pPr marL="1397000" marR="0" lvl="0" indent="-1384300" algn="l" rtl="0">
              <a:lnSpc>
                <a:spcPct val="135800"/>
              </a:lnSpc>
              <a:spcBef>
                <a:spcPts val="0"/>
              </a:spcBef>
              <a:spcAft>
                <a:spcPts val="0"/>
              </a:spcAft>
              <a:buNone/>
            </a:pPr>
            <a:r>
              <a:rPr lang="en-GB" sz="3000" baseline="-25000">
                <a:solidFill>
                  <a:schemeClr val="dk1"/>
                </a:solidFill>
                <a:latin typeface="Arial"/>
                <a:ea typeface="Arial"/>
                <a:cs typeface="Arial"/>
                <a:sym typeface="Arial"/>
              </a:rPr>
              <a:t>Membership Card</a:t>
            </a:r>
            <a:r>
              <a:rPr lang="en-GB" sz="2000">
                <a:solidFill>
                  <a:schemeClr val="dk1"/>
                </a:solidFill>
                <a:latin typeface="Arial"/>
                <a:ea typeface="Arial"/>
                <a:cs typeface="Arial"/>
                <a:sym typeface="Arial"/>
              </a:rPr>
              <a:t>Public Policy Awareness  Employment Navigator</a:t>
            </a:r>
            <a:endParaRPr sz="2000">
              <a:solidFill>
                <a:schemeClr val="dk1"/>
              </a:solidFill>
              <a:latin typeface="Arial"/>
              <a:ea typeface="Arial"/>
              <a:cs typeface="Arial"/>
              <a:sym typeface="Arial"/>
            </a:endParaRPr>
          </a:p>
        </p:txBody>
      </p:sp>
      <p:sp>
        <p:nvSpPr>
          <p:cNvPr id="638" name="Google Shape;638;p94"/>
          <p:cNvSpPr txBox="1"/>
          <p:nvPr/>
        </p:nvSpPr>
        <p:spPr>
          <a:xfrm>
            <a:off x="6462659" y="2590084"/>
            <a:ext cx="19923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IEEE Standards</a:t>
            </a:r>
            <a:endParaRPr sz="2000">
              <a:solidFill>
                <a:schemeClr val="dk1"/>
              </a:solidFill>
              <a:latin typeface="Arial"/>
              <a:ea typeface="Arial"/>
              <a:cs typeface="Arial"/>
              <a:sym typeface="Arial"/>
            </a:endParaRPr>
          </a:p>
        </p:txBody>
      </p:sp>
      <p:sp>
        <p:nvSpPr>
          <p:cNvPr id="639" name="Google Shape;639;p94"/>
          <p:cNvSpPr txBox="1"/>
          <p:nvPr/>
        </p:nvSpPr>
        <p:spPr>
          <a:xfrm>
            <a:off x="207793" y="1758551"/>
            <a:ext cx="21429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Today’s Engineer</a:t>
            </a:r>
            <a:endParaRPr sz="2000">
              <a:solidFill>
                <a:schemeClr val="dk1"/>
              </a:solidFill>
              <a:latin typeface="Arial"/>
              <a:ea typeface="Arial"/>
              <a:cs typeface="Arial"/>
              <a:sym typeface="Arial"/>
            </a:endParaRPr>
          </a:p>
        </p:txBody>
      </p:sp>
      <p:sp>
        <p:nvSpPr>
          <p:cNvPr id="640" name="Google Shape;640;p94"/>
          <p:cNvSpPr txBox="1"/>
          <p:nvPr/>
        </p:nvSpPr>
        <p:spPr>
          <a:xfrm>
            <a:off x="1366957" y="1271936"/>
            <a:ext cx="15309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rgbClr val="FF0000"/>
                </a:solidFill>
                <a:latin typeface="Arial"/>
                <a:ea typeface="Arial"/>
                <a:cs typeface="Arial"/>
                <a:sym typeface="Arial"/>
              </a:rPr>
              <a:t>IEEE </a:t>
            </a:r>
            <a:r>
              <a:rPr lang="en-GB" sz="2000" i="1">
                <a:solidFill>
                  <a:srgbClr val="FF0000"/>
                </a:solidFill>
                <a:latin typeface="Arial"/>
                <a:ea typeface="Arial"/>
                <a:cs typeface="Arial"/>
                <a:sym typeface="Arial"/>
              </a:rPr>
              <a:t>Xplore</a:t>
            </a:r>
            <a:endParaRPr sz="2000">
              <a:solidFill>
                <a:srgbClr val="FF0000"/>
              </a:solidFill>
              <a:latin typeface="Arial"/>
              <a:ea typeface="Arial"/>
              <a:cs typeface="Arial"/>
              <a:sym typeface="Arial"/>
            </a:endParaRPr>
          </a:p>
        </p:txBody>
      </p:sp>
      <p:sp>
        <p:nvSpPr>
          <p:cNvPr id="641" name="Google Shape;641;p94"/>
          <p:cNvSpPr txBox="1"/>
          <p:nvPr/>
        </p:nvSpPr>
        <p:spPr>
          <a:xfrm>
            <a:off x="3369631" y="3517930"/>
            <a:ext cx="22992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rgbClr val="FF0000"/>
                </a:solidFill>
                <a:latin typeface="Arial"/>
                <a:ea typeface="Arial"/>
                <a:cs typeface="Arial"/>
                <a:sym typeface="Arial"/>
              </a:rPr>
              <a:t>IEEE Conferences</a:t>
            </a:r>
            <a:endParaRPr sz="2000">
              <a:solidFill>
                <a:srgbClr val="FF0000"/>
              </a:solidFill>
              <a:latin typeface="Arial"/>
              <a:ea typeface="Arial"/>
              <a:cs typeface="Arial"/>
              <a:sym typeface="Arial"/>
            </a:endParaRPr>
          </a:p>
        </p:txBody>
      </p:sp>
      <p:sp>
        <p:nvSpPr>
          <p:cNvPr id="642" name="Google Shape;642;p94"/>
          <p:cNvSpPr txBox="1"/>
          <p:nvPr/>
        </p:nvSpPr>
        <p:spPr>
          <a:xfrm>
            <a:off x="692702" y="3069640"/>
            <a:ext cx="23322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Member Discounts</a:t>
            </a:r>
            <a:endParaRPr sz="2000">
              <a:solidFill>
                <a:schemeClr val="dk1"/>
              </a:solidFill>
              <a:latin typeface="Arial"/>
              <a:ea typeface="Arial"/>
              <a:cs typeface="Arial"/>
              <a:sym typeface="Arial"/>
            </a:endParaRPr>
          </a:p>
        </p:txBody>
      </p:sp>
      <p:sp>
        <p:nvSpPr>
          <p:cNvPr id="643" name="Google Shape;643;p94"/>
          <p:cNvSpPr txBox="1"/>
          <p:nvPr/>
        </p:nvSpPr>
        <p:spPr>
          <a:xfrm>
            <a:off x="6303793" y="2313243"/>
            <a:ext cx="2592600" cy="2445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None/>
            </a:pPr>
            <a:r>
              <a:rPr lang="en-GB" sz="2000">
                <a:solidFill>
                  <a:schemeClr val="dk1"/>
                </a:solidFill>
                <a:latin typeface="Arial"/>
                <a:ea typeface="Arial"/>
                <a:cs typeface="Arial"/>
                <a:sym typeface="Arial"/>
              </a:rPr>
              <a:t>IEEE Contact Center</a:t>
            </a:r>
            <a:endParaRPr sz="2000">
              <a:solidFill>
                <a:schemeClr val="dk1"/>
              </a:solidFill>
              <a:latin typeface="Arial"/>
              <a:ea typeface="Arial"/>
              <a:cs typeface="Arial"/>
              <a:sym typeface="Arial"/>
            </a:endParaRPr>
          </a:p>
        </p:txBody>
      </p:sp>
      <p:sp>
        <p:nvSpPr>
          <p:cNvPr id="644" name="Google Shape;644;p94"/>
          <p:cNvSpPr txBox="1"/>
          <p:nvPr/>
        </p:nvSpPr>
        <p:spPr>
          <a:xfrm>
            <a:off x="484875" y="3775600"/>
            <a:ext cx="1854300" cy="496500"/>
          </a:xfrm>
          <a:prstGeom prst="rect">
            <a:avLst/>
          </a:prstGeom>
          <a:noFill/>
          <a:ln>
            <a:noFill/>
          </a:ln>
        </p:spPr>
        <p:txBody>
          <a:bodyPr spcFirstLastPara="1" wrap="square" lIns="0" tIns="0" rIns="0" bIns="0" anchor="t" anchorCtr="0">
            <a:noAutofit/>
          </a:bodyPr>
          <a:lstStyle/>
          <a:p>
            <a:pPr marL="215900" marR="0" lvl="0" indent="-203200" algn="l" rtl="0">
              <a:lnSpc>
                <a:spcPct val="115833"/>
              </a:lnSpc>
              <a:spcBef>
                <a:spcPts val="0"/>
              </a:spcBef>
              <a:spcAft>
                <a:spcPts val="0"/>
              </a:spcAft>
              <a:buNone/>
            </a:pPr>
            <a:r>
              <a:rPr lang="en-GB" sz="2000">
                <a:solidFill>
                  <a:schemeClr val="dk1"/>
                </a:solidFill>
                <a:latin typeface="Arial"/>
                <a:ea typeface="Arial"/>
                <a:cs typeface="Arial"/>
                <a:sym typeface="Arial"/>
              </a:rPr>
              <a:t>IEEE Spectrum  </a:t>
            </a:r>
            <a:endParaRPr sz="2000">
              <a:solidFill>
                <a:schemeClr val="dk1"/>
              </a:solidFill>
              <a:latin typeface="Arial"/>
              <a:ea typeface="Arial"/>
              <a:cs typeface="Arial"/>
              <a:sym typeface="Arial"/>
            </a:endParaRPr>
          </a:p>
          <a:p>
            <a:pPr marL="215900" marR="0" lvl="0" indent="-203200" algn="l" rtl="0">
              <a:lnSpc>
                <a:spcPct val="115833"/>
              </a:lnSpc>
              <a:spcBef>
                <a:spcPts val="0"/>
              </a:spcBef>
              <a:spcAft>
                <a:spcPts val="0"/>
              </a:spcAft>
              <a:buNone/>
            </a:pPr>
            <a:endParaRPr sz="2000">
              <a:solidFill>
                <a:schemeClr val="dk1"/>
              </a:solidFill>
              <a:latin typeface="Arial"/>
              <a:ea typeface="Arial"/>
              <a:cs typeface="Arial"/>
              <a:sym typeface="Arial"/>
            </a:endParaRPr>
          </a:p>
          <a:p>
            <a:pPr marL="215900" marR="0" lvl="0" indent="-203200" algn="l" rtl="0">
              <a:lnSpc>
                <a:spcPct val="115833"/>
              </a:lnSpc>
              <a:spcBef>
                <a:spcPts val="0"/>
              </a:spcBef>
              <a:spcAft>
                <a:spcPts val="0"/>
              </a:spcAft>
              <a:buNone/>
            </a:pPr>
            <a:r>
              <a:rPr lang="en-GB" sz="2000">
                <a:solidFill>
                  <a:schemeClr val="dk1"/>
                </a:solidFill>
                <a:latin typeface="Arial"/>
                <a:ea typeface="Arial"/>
                <a:cs typeface="Arial"/>
                <a:sym typeface="Arial"/>
              </a:rPr>
              <a:t>LinkedIn Group</a:t>
            </a:r>
            <a:endParaRPr sz="2000">
              <a:solidFill>
                <a:schemeClr val="dk1"/>
              </a:solidFill>
              <a:latin typeface="Arial"/>
              <a:ea typeface="Arial"/>
              <a:cs typeface="Arial"/>
              <a:sym typeface="Arial"/>
            </a:endParaRPr>
          </a:p>
        </p:txBody>
      </p:sp>
      <p:sp>
        <p:nvSpPr>
          <p:cNvPr id="645" name="Google Shape;645;p94"/>
          <p:cNvSpPr txBox="1">
            <a:spLocks noGrp="1"/>
          </p:cNvSpPr>
          <p:nvPr>
            <p:ph type="sldNum" idx="12"/>
          </p:nvPr>
        </p:nvSpPr>
        <p:spPr>
          <a:xfrm>
            <a:off x="6583655" y="4777080"/>
            <a:ext cx="2103000" cy="1833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sz="1200"/>
              <a:pPr marL="0" lvl="0" indent="0" algn="r" rtl="0">
                <a:spcBef>
                  <a:spcPts val="0"/>
                </a:spcBef>
                <a:spcAft>
                  <a:spcPts val="0"/>
                </a:spcAft>
                <a:buNone/>
              </a:pPr>
              <a:t>5</a:t>
            </a:fld>
            <a:endParaRPr sz="1200"/>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SB Hierarchy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0819" y="1324481"/>
            <a:ext cx="4721331" cy="3544699"/>
          </a:xfrm>
        </p:spPr>
      </p:pic>
    </p:spTree>
    <p:extLst>
      <p:ext uri="{BB962C8B-B14F-4D97-AF65-F5344CB8AC3E}">
        <p14:creationId xmlns:p14="http://schemas.microsoft.com/office/powerpoint/2010/main" val="4230913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93018" y="353712"/>
            <a:ext cx="1314450" cy="800100"/>
          </a:xfrm>
          <a:prstGeom prst="rect">
            <a:avLst/>
          </a:prstGeom>
        </p:spPr>
      </p:pic>
      <p:sp>
        <p:nvSpPr>
          <p:cNvPr id="4" name="object 4"/>
          <p:cNvSpPr txBox="1"/>
          <p:nvPr/>
        </p:nvSpPr>
        <p:spPr>
          <a:xfrm>
            <a:off x="3288326" y="2738298"/>
            <a:ext cx="1847554" cy="576440"/>
          </a:xfrm>
          <a:prstGeom prst="rect">
            <a:avLst/>
          </a:prstGeom>
        </p:spPr>
        <p:txBody>
          <a:bodyPr vert="horz" wrap="square" lIns="0" tIns="9525" rIns="0" bIns="0" rtlCol="0">
            <a:spAutoFit/>
          </a:bodyPr>
          <a:lstStyle/>
          <a:p>
            <a:pPr marL="9525">
              <a:spcBef>
                <a:spcPts val="75"/>
              </a:spcBef>
            </a:pPr>
            <a:r>
              <a:rPr lang="en-US" sz="1800" dirty="0">
                <a:latin typeface="Arial MT"/>
                <a:cs typeface="Arial MT"/>
              </a:rPr>
              <a:t>Officer Reporting</a:t>
            </a:r>
          </a:p>
          <a:p>
            <a:pPr marL="9525" algn="ctr">
              <a:spcBef>
                <a:spcPts val="75"/>
              </a:spcBef>
            </a:pPr>
            <a:endParaRPr sz="1800" dirty="0">
              <a:latin typeface="Arial MT"/>
              <a:cs typeface="Arial MT"/>
            </a:endParaRPr>
          </a:p>
        </p:txBody>
      </p:sp>
      <p:pic>
        <p:nvPicPr>
          <p:cNvPr id="5" name="object 5"/>
          <p:cNvPicPr/>
          <p:nvPr/>
        </p:nvPicPr>
        <p:blipFill>
          <a:blip r:embed="rId3" cstate="print"/>
          <a:stretch>
            <a:fillRect/>
          </a:stretch>
        </p:blipFill>
        <p:spPr>
          <a:xfrm>
            <a:off x="3436000" y="2286581"/>
            <a:ext cx="1428486" cy="2851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25665" y="1311974"/>
            <a:ext cx="6652259" cy="3831526"/>
            <a:chOff x="152400" y="1444751"/>
            <a:chExt cx="8954135" cy="5187950"/>
          </a:xfrm>
        </p:grpSpPr>
        <p:pic>
          <p:nvPicPr>
            <p:cNvPr id="3" name="object 3"/>
            <p:cNvPicPr/>
            <p:nvPr/>
          </p:nvPicPr>
          <p:blipFill>
            <a:blip r:embed="rId2" cstate="print"/>
            <a:stretch>
              <a:fillRect/>
            </a:stretch>
          </p:blipFill>
          <p:spPr>
            <a:xfrm>
              <a:off x="152400" y="1444751"/>
              <a:ext cx="8229600" cy="4933188"/>
            </a:xfrm>
            <a:prstGeom prst="rect">
              <a:avLst/>
            </a:prstGeom>
          </p:spPr>
        </p:pic>
        <p:sp>
          <p:nvSpPr>
            <p:cNvPr id="4" name="object 4"/>
            <p:cNvSpPr/>
            <p:nvPr/>
          </p:nvSpPr>
          <p:spPr>
            <a:xfrm>
              <a:off x="7822945" y="1591690"/>
              <a:ext cx="1278890" cy="1366520"/>
            </a:xfrm>
            <a:custGeom>
              <a:avLst/>
              <a:gdLst/>
              <a:ahLst/>
              <a:cxnLst/>
              <a:rect l="l" t="t" r="r" b="b"/>
              <a:pathLst>
                <a:path w="1278890" h="1366520">
                  <a:moveTo>
                    <a:pt x="0" y="0"/>
                  </a:moveTo>
                  <a:lnTo>
                    <a:pt x="254253" y="663194"/>
                  </a:lnTo>
                  <a:lnTo>
                    <a:pt x="254253" y="1195705"/>
                  </a:lnTo>
                  <a:lnTo>
                    <a:pt x="260353" y="1241068"/>
                  </a:lnTo>
                  <a:lnTo>
                    <a:pt x="277565" y="1281839"/>
                  </a:lnTo>
                  <a:lnTo>
                    <a:pt x="304260" y="1316386"/>
                  </a:lnTo>
                  <a:lnTo>
                    <a:pt x="338807" y="1343081"/>
                  </a:lnTo>
                  <a:lnTo>
                    <a:pt x="379578" y="1360293"/>
                  </a:lnTo>
                  <a:lnTo>
                    <a:pt x="424942" y="1366393"/>
                  </a:lnTo>
                  <a:lnTo>
                    <a:pt x="1107694" y="1366393"/>
                  </a:lnTo>
                  <a:lnTo>
                    <a:pt x="1153057" y="1360293"/>
                  </a:lnTo>
                  <a:lnTo>
                    <a:pt x="1193828" y="1343081"/>
                  </a:lnTo>
                  <a:lnTo>
                    <a:pt x="1228375" y="1316386"/>
                  </a:lnTo>
                  <a:lnTo>
                    <a:pt x="1255070" y="1281839"/>
                  </a:lnTo>
                  <a:lnTo>
                    <a:pt x="1272282" y="1241068"/>
                  </a:lnTo>
                  <a:lnTo>
                    <a:pt x="1278381" y="1195705"/>
                  </a:lnTo>
                  <a:lnTo>
                    <a:pt x="1278381" y="361823"/>
                  </a:lnTo>
                  <a:lnTo>
                    <a:pt x="254253" y="361823"/>
                  </a:lnTo>
                  <a:lnTo>
                    <a:pt x="0" y="0"/>
                  </a:lnTo>
                  <a:close/>
                </a:path>
                <a:path w="1278890" h="1366520">
                  <a:moveTo>
                    <a:pt x="1107694" y="160909"/>
                  </a:moveTo>
                  <a:lnTo>
                    <a:pt x="424942" y="160909"/>
                  </a:lnTo>
                  <a:lnTo>
                    <a:pt x="379578" y="167008"/>
                  </a:lnTo>
                  <a:lnTo>
                    <a:pt x="338807" y="184220"/>
                  </a:lnTo>
                  <a:lnTo>
                    <a:pt x="304260" y="210915"/>
                  </a:lnTo>
                  <a:lnTo>
                    <a:pt x="277565" y="245462"/>
                  </a:lnTo>
                  <a:lnTo>
                    <a:pt x="260353" y="286233"/>
                  </a:lnTo>
                  <a:lnTo>
                    <a:pt x="254253" y="331597"/>
                  </a:lnTo>
                  <a:lnTo>
                    <a:pt x="254253" y="361823"/>
                  </a:lnTo>
                  <a:lnTo>
                    <a:pt x="1278381" y="361823"/>
                  </a:lnTo>
                  <a:lnTo>
                    <a:pt x="1278381" y="331597"/>
                  </a:lnTo>
                  <a:lnTo>
                    <a:pt x="1272282" y="286233"/>
                  </a:lnTo>
                  <a:lnTo>
                    <a:pt x="1255070" y="245462"/>
                  </a:lnTo>
                  <a:lnTo>
                    <a:pt x="1228375" y="210915"/>
                  </a:lnTo>
                  <a:lnTo>
                    <a:pt x="1193828" y="184220"/>
                  </a:lnTo>
                  <a:lnTo>
                    <a:pt x="1153057" y="167008"/>
                  </a:lnTo>
                  <a:lnTo>
                    <a:pt x="1107694" y="160909"/>
                  </a:lnTo>
                  <a:close/>
                </a:path>
              </a:pathLst>
            </a:custGeom>
            <a:solidFill>
              <a:srgbClr val="FFFF99"/>
            </a:solidFill>
          </p:spPr>
          <p:txBody>
            <a:bodyPr wrap="square" lIns="0" tIns="0" rIns="0" bIns="0" rtlCol="0"/>
            <a:lstStyle/>
            <a:p>
              <a:endParaRPr sz="1050"/>
            </a:p>
          </p:txBody>
        </p:sp>
        <p:sp>
          <p:nvSpPr>
            <p:cNvPr id="5" name="object 5"/>
            <p:cNvSpPr/>
            <p:nvPr/>
          </p:nvSpPr>
          <p:spPr>
            <a:xfrm>
              <a:off x="7822945" y="1591690"/>
              <a:ext cx="1278890" cy="1366520"/>
            </a:xfrm>
            <a:custGeom>
              <a:avLst/>
              <a:gdLst/>
              <a:ahLst/>
              <a:cxnLst/>
              <a:rect l="l" t="t" r="r" b="b"/>
              <a:pathLst>
                <a:path w="1278890" h="1366520">
                  <a:moveTo>
                    <a:pt x="254253" y="331597"/>
                  </a:moveTo>
                  <a:lnTo>
                    <a:pt x="260353" y="286233"/>
                  </a:lnTo>
                  <a:lnTo>
                    <a:pt x="277565" y="245462"/>
                  </a:lnTo>
                  <a:lnTo>
                    <a:pt x="304260" y="210915"/>
                  </a:lnTo>
                  <a:lnTo>
                    <a:pt x="338807" y="184220"/>
                  </a:lnTo>
                  <a:lnTo>
                    <a:pt x="379578" y="167008"/>
                  </a:lnTo>
                  <a:lnTo>
                    <a:pt x="424942" y="160909"/>
                  </a:lnTo>
                  <a:lnTo>
                    <a:pt x="680974" y="160909"/>
                  </a:lnTo>
                  <a:lnTo>
                    <a:pt x="1107694" y="160909"/>
                  </a:lnTo>
                  <a:lnTo>
                    <a:pt x="1153057" y="167008"/>
                  </a:lnTo>
                  <a:lnTo>
                    <a:pt x="1193828" y="184220"/>
                  </a:lnTo>
                  <a:lnTo>
                    <a:pt x="1228375" y="210915"/>
                  </a:lnTo>
                  <a:lnTo>
                    <a:pt x="1255070" y="245462"/>
                  </a:lnTo>
                  <a:lnTo>
                    <a:pt x="1272282" y="286233"/>
                  </a:lnTo>
                  <a:lnTo>
                    <a:pt x="1278381" y="331597"/>
                  </a:lnTo>
                  <a:lnTo>
                    <a:pt x="1278381" y="361823"/>
                  </a:lnTo>
                  <a:lnTo>
                    <a:pt x="1278381" y="663194"/>
                  </a:lnTo>
                  <a:lnTo>
                    <a:pt x="1278381" y="1195705"/>
                  </a:lnTo>
                  <a:lnTo>
                    <a:pt x="1272282" y="1241068"/>
                  </a:lnTo>
                  <a:lnTo>
                    <a:pt x="1255070" y="1281839"/>
                  </a:lnTo>
                  <a:lnTo>
                    <a:pt x="1228375" y="1316386"/>
                  </a:lnTo>
                  <a:lnTo>
                    <a:pt x="1193828" y="1343081"/>
                  </a:lnTo>
                  <a:lnTo>
                    <a:pt x="1153057" y="1360293"/>
                  </a:lnTo>
                  <a:lnTo>
                    <a:pt x="1107694" y="1366393"/>
                  </a:lnTo>
                  <a:lnTo>
                    <a:pt x="680974" y="1366393"/>
                  </a:lnTo>
                  <a:lnTo>
                    <a:pt x="424942" y="1366393"/>
                  </a:lnTo>
                  <a:lnTo>
                    <a:pt x="379578" y="1360293"/>
                  </a:lnTo>
                  <a:lnTo>
                    <a:pt x="338807" y="1343081"/>
                  </a:lnTo>
                  <a:lnTo>
                    <a:pt x="304260" y="1316386"/>
                  </a:lnTo>
                  <a:lnTo>
                    <a:pt x="277565" y="1281839"/>
                  </a:lnTo>
                  <a:lnTo>
                    <a:pt x="260353" y="1241068"/>
                  </a:lnTo>
                  <a:lnTo>
                    <a:pt x="254253" y="1195705"/>
                  </a:lnTo>
                  <a:lnTo>
                    <a:pt x="254253" y="663194"/>
                  </a:lnTo>
                  <a:lnTo>
                    <a:pt x="0" y="0"/>
                  </a:lnTo>
                  <a:lnTo>
                    <a:pt x="254253" y="361823"/>
                  </a:lnTo>
                  <a:lnTo>
                    <a:pt x="254253" y="331597"/>
                  </a:lnTo>
                  <a:close/>
                </a:path>
              </a:pathLst>
            </a:custGeom>
            <a:ln w="9144">
              <a:solidFill>
                <a:srgbClr val="FFC000"/>
              </a:solidFill>
            </a:ln>
          </p:spPr>
          <p:txBody>
            <a:bodyPr wrap="square" lIns="0" tIns="0" rIns="0" bIns="0" rtlCol="0"/>
            <a:lstStyle/>
            <a:p>
              <a:endParaRPr sz="1050"/>
            </a:p>
          </p:txBody>
        </p:sp>
      </p:grpSp>
      <p:sp>
        <p:nvSpPr>
          <p:cNvPr id="6" name="object 6"/>
          <p:cNvSpPr txBox="1">
            <a:spLocks noGrp="1"/>
          </p:cNvSpPr>
          <p:nvPr>
            <p:ph type="title"/>
          </p:nvPr>
        </p:nvSpPr>
        <p:spPr>
          <a:xfrm>
            <a:off x="1467764" y="447981"/>
            <a:ext cx="2951302" cy="423032"/>
          </a:xfrm>
          <a:prstGeom prst="rect">
            <a:avLst/>
          </a:prstGeom>
        </p:spPr>
        <p:txBody>
          <a:bodyPr spcFirstLastPara="1" vert="horz" wrap="square" lIns="0" tIns="10001" rIns="0" bIns="0" rtlCol="0" anchor="t" anchorCtr="0">
            <a:spAutoFit/>
          </a:bodyPr>
          <a:lstStyle/>
          <a:p>
            <a:pPr marL="9525">
              <a:spcBef>
                <a:spcPts val="79"/>
              </a:spcBef>
            </a:pPr>
            <a:r>
              <a:rPr spc="-4" dirty="0"/>
              <a:t>Sign</a:t>
            </a:r>
            <a:r>
              <a:rPr spc="-60" dirty="0"/>
              <a:t> </a:t>
            </a:r>
            <a:r>
              <a:rPr dirty="0"/>
              <a:t>in</a:t>
            </a:r>
          </a:p>
        </p:txBody>
      </p:sp>
      <p:sp>
        <p:nvSpPr>
          <p:cNvPr id="7" name="object 7"/>
          <p:cNvSpPr txBox="1"/>
          <p:nvPr/>
        </p:nvSpPr>
        <p:spPr>
          <a:xfrm>
            <a:off x="6543960" y="1636357"/>
            <a:ext cx="520065" cy="771846"/>
          </a:xfrm>
          <a:prstGeom prst="rect">
            <a:avLst/>
          </a:prstGeom>
        </p:spPr>
        <p:txBody>
          <a:bodyPr vert="horz" wrap="square" lIns="0" tIns="10001" rIns="0" bIns="0" rtlCol="0">
            <a:spAutoFit/>
          </a:bodyPr>
          <a:lstStyle/>
          <a:p>
            <a:pPr marL="9525" marR="3810">
              <a:spcBef>
                <a:spcPts val="79"/>
              </a:spcBef>
            </a:pPr>
            <a:r>
              <a:rPr sz="825" dirty="0">
                <a:solidFill>
                  <a:srgbClr val="FF0000"/>
                </a:solidFill>
                <a:latin typeface="Arial MT"/>
                <a:cs typeface="Arial MT"/>
              </a:rPr>
              <a:t>You must </a:t>
            </a:r>
            <a:r>
              <a:rPr sz="825" spc="4" dirty="0">
                <a:solidFill>
                  <a:srgbClr val="FF0000"/>
                </a:solidFill>
                <a:latin typeface="Arial MT"/>
                <a:cs typeface="Arial MT"/>
              </a:rPr>
              <a:t> </a:t>
            </a:r>
            <a:r>
              <a:rPr sz="825" dirty="0">
                <a:solidFill>
                  <a:srgbClr val="FF0000"/>
                </a:solidFill>
                <a:latin typeface="Arial MT"/>
                <a:cs typeface="Arial MT"/>
              </a:rPr>
              <a:t>be signed </a:t>
            </a:r>
            <a:r>
              <a:rPr sz="825" spc="4" dirty="0">
                <a:solidFill>
                  <a:srgbClr val="FF0000"/>
                </a:solidFill>
                <a:latin typeface="Arial MT"/>
                <a:cs typeface="Arial MT"/>
              </a:rPr>
              <a:t> </a:t>
            </a:r>
            <a:r>
              <a:rPr sz="825" spc="-4" dirty="0">
                <a:solidFill>
                  <a:srgbClr val="FF0000"/>
                </a:solidFill>
                <a:latin typeface="Arial MT"/>
                <a:cs typeface="Arial MT"/>
              </a:rPr>
              <a:t>in</a:t>
            </a:r>
            <a:r>
              <a:rPr sz="825" spc="-34" dirty="0">
                <a:solidFill>
                  <a:srgbClr val="FF0000"/>
                </a:solidFill>
                <a:latin typeface="Arial MT"/>
                <a:cs typeface="Arial MT"/>
              </a:rPr>
              <a:t> </a:t>
            </a:r>
            <a:r>
              <a:rPr sz="825" dirty="0">
                <a:solidFill>
                  <a:srgbClr val="FF0000"/>
                </a:solidFill>
                <a:latin typeface="Arial MT"/>
                <a:cs typeface="Arial MT"/>
              </a:rPr>
              <a:t>to</a:t>
            </a:r>
            <a:r>
              <a:rPr sz="825" spc="-45" dirty="0">
                <a:solidFill>
                  <a:srgbClr val="FF0000"/>
                </a:solidFill>
                <a:latin typeface="Arial MT"/>
                <a:cs typeface="Arial MT"/>
              </a:rPr>
              <a:t> </a:t>
            </a:r>
            <a:r>
              <a:rPr sz="825" dirty="0">
                <a:solidFill>
                  <a:srgbClr val="FF0000"/>
                </a:solidFill>
                <a:latin typeface="Arial MT"/>
                <a:cs typeface="Arial MT"/>
              </a:rPr>
              <a:t>report </a:t>
            </a:r>
            <a:r>
              <a:rPr sz="825" spc="-217" dirty="0">
                <a:solidFill>
                  <a:srgbClr val="FF0000"/>
                </a:solidFill>
                <a:latin typeface="Arial MT"/>
                <a:cs typeface="Arial MT"/>
              </a:rPr>
              <a:t> </a:t>
            </a:r>
            <a:r>
              <a:rPr sz="825" dirty="0">
                <a:solidFill>
                  <a:srgbClr val="FF0000"/>
                </a:solidFill>
                <a:latin typeface="Arial MT"/>
                <a:cs typeface="Arial MT"/>
              </a:rPr>
              <a:t>officers or </a:t>
            </a:r>
            <a:r>
              <a:rPr sz="825" spc="4" dirty="0">
                <a:solidFill>
                  <a:srgbClr val="FF0000"/>
                </a:solidFill>
                <a:latin typeface="Arial MT"/>
                <a:cs typeface="Arial MT"/>
              </a:rPr>
              <a:t> </a:t>
            </a:r>
            <a:r>
              <a:rPr sz="825" dirty="0">
                <a:solidFill>
                  <a:srgbClr val="FF0000"/>
                </a:solidFill>
                <a:latin typeface="Arial MT"/>
                <a:cs typeface="Arial MT"/>
              </a:rPr>
              <a:t>manage a </a:t>
            </a:r>
            <a:r>
              <a:rPr sz="825" spc="-221" dirty="0">
                <a:solidFill>
                  <a:srgbClr val="FF0000"/>
                </a:solidFill>
                <a:latin typeface="Arial MT"/>
                <a:cs typeface="Arial MT"/>
              </a:rPr>
              <a:t> </a:t>
            </a:r>
            <a:r>
              <a:rPr sz="825" spc="-4" dirty="0">
                <a:solidFill>
                  <a:srgbClr val="FF0000"/>
                </a:solidFill>
                <a:latin typeface="Arial MT"/>
                <a:cs typeface="Arial MT"/>
              </a:rPr>
              <a:t>URL.</a:t>
            </a:r>
            <a:endParaRPr sz="825" dirty="0">
              <a:latin typeface="Arial MT"/>
              <a:cs typeface="Arial MT"/>
            </a:endParaRPr>
          </a:p>
        </p:txBody>
      </p:sp>
      <p:grpSp>
        <p:nvGrpSpPr>
          <p:cNvPr id="8" name="object 8"/>
          <p:cNvGrpSpPr/>
          <p:nvPr/>
        </p:nvGrpSpPr>
        <p:grpSpPr>
          <a:xfrm>
            <a:off x="1352788" y="2703909"/>
            <a:ext cx="1582103" cy="882968"/>
            <a:chOff x="909637" y="3605212"/>
            <a:chExt cx="2109470" cy="1177290"/>
          </a:xfrm>
        </p:grpSpPr>
        <p:sp>
          <p:nvSpPr>
            <p:cNvPr id="9" name="object 9"/>
            <p:cNvSpPr/>
            <p:nvPr/>
          </p:nvSpPr>
          <p:spPr>
            <a:xfrm>
              <a:off x="914400" y="3609975"/>
              <a:ext cx="2099945" cy="1167765"/>
            </a:xfrm>
            <a:custGeom>
              <a:avLst/>
              <a:gdLst/>
              <a:ahLst/>
              <a:cxnLst/>
              <a:rect l="l" t="t" r="r" b="b"/>
              <a:pathLst>
                <a:path w="2099945" h="1167764">
                  <a:moveTo>
                    <a:pt x="1847850" y="504825"/>
                  </a:moveTo>
                  <a:lnTo>
                    <a:pt x="110490" y="504825"/>
                  </a:lnTo>
                  <a:lnTo>
                    <a:pt x="67481" y="513516"/>
                  </a:lnTo>
                  <a:lnTo>
                    <a:pt x="32361" y="537210"/>
                  </a:lnTo>
                  <a:lnTo>
                    <a:pt x="8682" y="572333"/>
                  </a:lnTo>
                  <a:lnTo>
                    <a:pt x="0" y="615314"/>
                  </a:lnTo>
                  <a:lnTo>
                    <a:pt x="0" y="1057275"/>
                  </a:lnTo>
                  <a:lnTo>
                    <a:pt x="8682" y="1100256"/>
                  </a:lnTo>
                  <a:lnTo>
                    <a:pt x="32361" y="1135380"/>
                  </a:lnTo>
                  <a:lnTo>
                    <a:pt x="67481" y="1159073"/>
                  </a:lnTo>
                  <a:lnTo>
                    <a:pt x="110490" y="1167764"/>
                  </a:lnTo>
                  <a:lnTo>
                    <a:pt x="1847850" y="1167764"/>
                  </a:lnTo>
                  <a:lnTo>
                    <a:pt x="1890831" y="1159073"/>
                  </a:lnTo>
                  <a:lnTo>
                    <a:pt x="1925955" y="1135380"/>
                  </a:lnTo>
                  <a:lnTo>
                    <a:pt x="1949648" y="1100256"/>
                  </a:lnTo>
                  <a:lnTo>
                    <a:pt x="1958339" y="1057275"/>
                  </a:lnTo>
                  <a:lnTo>
                    <a:pt x="1958339" y="615314"/>
                  </a:lnTo>
                  <a:lnTo>
                    <a:pt x="1949648" y="572333"/>
                  </a:lnTo>
                  <a:lnTo>
                    <a:pt x="1925955" y="537210"/>
                  </a:lnTo>
                  <a:lnTo>
                    <a:pt x="1890831" y="513516"/>
                  </a:lnTo>
                  <a:lnTo>
                    <a:pt x="1847850" y="504825"/>
                  </a:lnTo>
                  <a:close/>
                </a:path>
                <a:path w="2099945" h="1167764">
                  <a:moveTo>
                    <a:pt x="2099564" y="0"/>
                  </a:moveTo>
                  <a:lnTo>
                    <a:pt x="1142364" y="504825"/>
                  </a:lnTo>
                  <a:lnTo>
                    <a:pt x="1631950" y="504825"/>
                  </a:lnTo>
                  <a:lnTo>
                    <a:pt x="2099564" y="0"/>
                  </a:lnTo>
                  <a:close/>
                </a:path>
              </a:pathLst>
            </a:custGeom>
            <a:solidFill>
              <a:srgbClr val="FFFF99"/>
            </a:solidFill>
          </p:spPr>
          <p:txBody>
            <a:bodyPr wrap="square" lIns="0" tIns="0" rIns="0" bIns="0" rtlCol="0"/>
            <a:lstStyle/>
            <a:p>
              <a:endParaRPr sz="1050"/>
            </a:p>
          </p:txBody>
        </p:sp>
        <p:sp>
          <p:nvSpPr>
            <p:cNvPr id="10" name="object 10"/>
            <p:cNvSpPr/>
            <p:nvPr/>
          </p:nvSpPr>
          <p:spPr>
            <a:xfrm>
              <a:off x="914400" y="3609975"/>
              <a:ext cx="2099945" cy="1167765"/>
            </a:xfrm>
            <a:custGeom>
              <a:avLst/>
              <a:gdLst/>
              <a:ahLst/>
              <a:cxnLst/>
              <a:rect l="l" t="t" r="r" b="b"/>
              <a:pathLst>
                <a:path w="2099945" h="1167764">
                  <a:moveTo>
                    <a:pt x="0" y="615314"/>
                  </a:moveTo>
                  <a:lnTo>
                    <a:pt x="8682" y="572333"/>
                  </a:lnTo>
                  <a:lnTo>
                    <a:pt x="32361" y="537210"/>
                  </a:lnTo>
                  <a:lnTo>
                    <a:pt x="67481" y="513516"/>
                  </a:lnTo>
                  <a:lnTo>
                    <a:pt x="110490" y="504825"/>
                  </a:lnTo>
                  <a:lnTo>
                    <a:pt x="1142364" y="504825"/>
                  </a:lnTo>
                  <a:lnTo>
                    <a:pt x="2099564" y="0"/>
                  </a:lnTo>
                  <a:lnTo>
                    <a:pt x="1631950" y="504825"/>
                  </a:lnTo>
                  <a:lnTo>
                    <a:pt x="1847850" y="504825"/>
                  </a:lnTo>
                  <a:lnTo>
                    <a:pt x="1890831" y="513516"/>
                  </a:lnTo>
                  <a:lnTo>
                    <a:pt x="1925955" y="537209"/>
                  </a:lnTo>
                  <a:lnTo>
                    <a:pt x="1949648" y="572333"/>
                  </a:lnTo>
                  <a:lnTo>
                    <a:pt x="1958339" y="615314"/>
                  </a:lnTo>
                  <a:lnTo>
                    <a:pt x="1958339" y="781050"/>
                  </a:lnTo>
                  <a:lnTo>
                    <a:pt x="1958339" y="1057275"/>
                  </a:lnTo>
                  <a:lnTo>
                    <a:pt x="1949648" y="1100256"/>
                  </a:lnTo>
                  <a:lnTo>
                    <a:pt x="1925955" y="1135380"/>
                  </a:lnTo>
                  <a:lnTo>
                    <a:pt x="1890831" y="1159073"/>
                  </a:lnTo>
                  <a:lnTo>
                    <a:pt x="1847850" y="1167764"/>
                  </a:lnTo>
                  <a:lnTo>
                    <a:pt x="1631950" y="1167764"/>
                  </a:lnTo>
                  <a:lnTo>
                    <a:pt x="1142364" y="1167764"/>
                  </a:lnTo>
                  <a:lnTo>
                    <a:pt x="110490" y="1167764"/>
                  </a:lnTo>
                  <a:lnTo>
                    <a:pt x="67481" y="1159073"/>
                  </a:lnTo>
                  <a:lnTo>
                    <a:pt x="32361" y="1135380"/>
                  </a:lnTo>
                  <a:lnTo>
                    <a:pt x="8682" y="1100256"/>
                  </a:lnTo>
                  <a:lnTo>
                    <a:pt x="0" y="1057275"/>
                  </a:lnTo>
                  <a:lnTo>
                    <a:pt x="0" y="781050"/>
                  </a:lnTo>
                  <a:lnTo>
                    <a:pt x="0" y="615314"/>
                  </a:lnTo>
                  <a:close/>
                </a:path>
              </a:pathLst>
            </a:custGeom>
            <a:ln w="9143">
              <a:solidFill>
                <a:srgbClr val="FFC000"/>
              </a:solidFill>
            </a:ln>
          </p:spPr>
          <p:txBody>
            <a:bodyPr wrap="square" lIns="0" tIns="0" rIns="0" bIns="0" rtlCol="0"/>
            <a:lstStyle/>
            <a:p>
              <a:endParaRPr sz="1050"/>
            </a:p>
          </p:txBody>
        </p:sp>
      </p:grpSp>
      <p:sp>
        <p:nvSpPr>
          <p:cNvPr id="11" name="object 11"/>
          <p:cNvSpPr txBox="1"/>
          <p:nvPr/>
        </p:nvSpPr>
        <p:spPr>
          <a:xfrm>
            <a:off x="1467764" y="3154853"/>
            <a:ext cx="1302544" cy="390492"/>
          </a:xfrm>
          <a:prstGeom prst="rect">
            <a:avLst/>
          </a:prstGeom>
        </p:spPr>
        <p:txBody>
          <a:bodyPr vert="horz" wrap="square" lIns="0" tIns="9525" rIns="0" bIns="0" rtlCol="0">
            <a:spAutoFit/>
          </a:bodyPr>
          <a:lstStyle/>
          <a:p>
            <a:pPr marL="9525" marR="3810" algn="just">
              <a:spcBef>
                <a:spcPts val="75"/>
              </a:spcBef>
            </a:pPr>
            <a:r>
              <a:rPr sz="825" spc="-4" dirty="0">
                <a:solidFill>
                  <a:srgbClr val="FF0000"/>
                </a:solidFill>
                <a:latin typeface="Arial MT"/>
                <a:cs typeface="Arial MT"/>
              </a:rPr>
              <a:t>Select</a:t>
            </a:r>
            <a:r>
              <a:rPr sz="825" dirty="0">
                <a:solidFill>
                  <a:srgbClr val="FF0000"/>
                </a:solidFill>
                <a:latin typeface="Arial MT"/>
                <a:cs typeface="Arial MT"/>
              </a:rPr>
              <a:t> </a:t>
            </a:r>
            <a:r>
              <a:rPr sz="825" spc="-4" dirty="0">
                <a:solidFill>
                  <a:srgbClr val="FF0000"/>
                </a:solidFill>
                <a:latin typeface="Arial MT"/>
                <a:cs typeface="Arial MT"/>
              </a:rPr>
              <a:t>“</a:t>
            </a:r>
            <a:r>
              <a:rPr sz="825" b="1" spc="-4" dirty="0">
                <a:solidFill>
                  <a:srgbClr val="FF0000"/>
                </a:solidFill>
              </a:rPr>
              <a:t>Manage</a:t>
            </a:r>
            <a:r>
              <a:rPr sz="825" b="1" spc="221" dirty="0">
                <a:solidFill>
                  <a:srgbClr val="FF0000"/>
                </a:solidFill>
              </a:rPr>
              <a:t> </a:t>
            </a:r>
            <a:r>
              <a:rPr sz="825" b="1" spc="-4" dirty="0">
                <a:solidFill>
                  <a:srgbClr val="FF0000"/>
                </a:solidFill>
              </a:rPr>
              <a:t>Officers</a:t>
            </a:r>
            <a:r>
              <a:rPr sz="825" spc="-4" dirty="0">
                <a:solidFill>
                  <a:srgbClr val="FF0000"/>
                </a:solidFill>
                <a:latin typeface="Arial MT"/>
                <a:cs typeface="Arial MT"/>
              </a:rPr>
              <a:t>” </a:t>
            </a:r>
            <a:r>
              <a:rPr sz="825" spc="-221" dirty="0">
                <a:solidFill>
                  <a:srgbClr val="FF0000"/>
                </a:solidFill>
                <a:latin typeface="Arial MT"/>
                <a:cs typeface="Arial MT"/>
              </a:rPr>
              <a:t> </a:t>
            </a:r>
            <a:r>
              <a:rPr sz="825" dirty="0">
                <a:solidFill>
                  <a:srgbClr val="FF0000"/>
                </a:solidFill>
                <a:latin typeface="Arial MT"/>
                <a:cs typeface="Arial MT"/>
              </a:rPr>
              <a:t>to </a:t>
            </a:r>
            <a:r>
              <a:rPr sz="825" spc="-4" dirty="0">
                <a:solidFill>
                  <a:srgbClr val="FF0000"/>
                </a:solidFill>
                <a:latin typeface="Arial MT"/>
                <a:cs typeface="Arial MT"/>
              </a:rPr>
              <a:t>view and report</a:t>
            </a:r>
            <a:r>
              <a:rPr sz="825" spc="221" dirty="0">
                <a:solidFill>
                  <a:srgbClr val="FF0000"/>
                </a:solidFill>
                <a:latin typeface="Arial MT"/>
                <a:cs typeface="Arial MT"/>
              </a:rPr>
              <a:t> </a:t>
            </a:r>
            <a:r>
              <a:rPr sz="825" spc="-4" dirty="0">
                <a:solidFill>
                  <a:srgbClr val="FF0000"/>
                </a:solidFill>
                <a:latin typeface="Arial MT"/>
                <a:cs typeface="Arial MT"/>
              </a:rPr>
              <a:t>officers </a:t>
            </a:r>
            <a:r>
              <a:rPr sz="825" dirty="0">
                <a:solidFill>
                  <a:srgbClr val="FF0000"/>
                </a:solidFill>
                <a:latin typeface="Arial MT"/>
                <a:cs typeface="Arial MT"/>
              </a:rPr>
              <a:t> </a:t>
            </a:r>
            <a:r>
              <a:rPr sz="825" spc="-4" dirty="0">
                <a:solidFill>
                  <a:srgbClr val="FF0000"/>
                </a:solidFill>
                <a:latin typeface="Arial MT"/>
                <a:cs typeface="Arial MT"/>
              </a:rPr>
              <a:t>of</a:t>
            </a:r>
            <a:r>
              <a:rPr sz="825" spc="-11" dirty="0">
                <a:solidFill>
                  <a:srgbClr val="FF0000"/>
                </a:solidFill>
                <a:latin typeface="Arial MT"/>
                <a:cs typeface="Arial MT"/>
              </a:rPr>
              <a:t> </a:t>
            </a:r>
            <a:r>
              <a:rPr sz="825" spc="-4" dirty="0">
                <a:solidFill>
                  <a:srgbClr val="FF0000"/>
                </a:solidFill>
                <a:latin typeface="Arial MT"/>
                <a:cs typeface="Arial MT"/>
              </a:rPr>
              <a:t>an</a:t>
            </a:r>
            <a:r>
              <a:rPr sz="825" spc="4" dirty="0">
                <a:solidFill>
                  <a:srgbClr val="FF0000"/>
                </a:solidFill>
                <a:latin typeface="Arial MT"/>
                <a:cs typeface="Arial MT"/>
              </a:rPr>
              <a:t> </a:t>
            </a:r>
            <a:r>
              <a:rPr sz="825" spc="-4" dirty="0">
                <a:solidFill>
                  <a:srgbClr val="FF0000"/>
                </a:solidFill>
                <a:latin typeface="Arial MT"/>
                <a:cs typeface="Arial MT"/>
              </a:rPr>
              <a:t>organizational</a:t>
            </a:r>
            <a:r>
              <a:rPr sz="825" spc="-11" dirty="0">
                <a:solidFill>
                  <a:srgbClr val="FF0000"/>
                </a:solidFill>
                <a:latin typeface="Arial MT"/>
                <a:cs typeface="Arial MT"/>
              </a:rPr>
              <a:t> </a:t>
            </a:r>
            <a:r>
              <a:rPr sz="825" spc="-4" dirty="0">
                <a:solidFill>
                  <a:srgbClr val="FF0000"/>
                </a:solidFill>
                <a:latin typeface="Arial MT"/>
                <a:cs typeface="Arial MT"/>
              </a:rPr>
              <a:t>unit.</a:t>
            </a:r>
            <a:endParaRPr sz="825" dirty="0">
              <a:latin typeface="Arial MT"/>
              <a:cs typeface="Arial MT"/>
            </a:endParaRPr>
          </a:p>
        </p:txBody>
      </p:sp>
      <p:grpSp>
        <p:nvGrpSpPr>
          <p:cNvPr id="12" name="object 12"/>
          <p:cNvGrpSpPr/>
          <p:nvPr/>
        </p:nvGrpSpPr>
        <p:grpSpPr>
          <a:xfrm>
            <a:off x="1896046" y="1291971"/>
            <a:ext cx="1904048" cy="581501"/>
            <a:chOff x="2395982" y="1519427"/>
            <a:chExt cx="2538730" cy="775335"/>
          </a:xfrm>
        </p:grpSpPr>
        <p:sp>
          <p:nvSpPr>
            <p:cNvPr id="13" name="object 13"/>
            <p:cNvSpPr/>
            <p:nvPr/>
          </p:nvSpPr>
          <p:spPr>
            <a:xfrm>
              <a:off x="2400554" y="1523999"/>
              <a:ext cx="2529840" cy="766445"/>
            </a:xfrm>
            <a:custGeom>
              <a:avLst/>
              <a:gdLst/>
              <a:ahLst/>
              <a:cxnLst/>
              <a:rect l="l" t="t" r="r" b="b"/>
              <a:pathLst>
                <a:path w="2529840" h="766444">
                  <a:moveTo>
                    <a:pt x="2419096" y="0"/>
                  </a:moveTo>
                  <a:lnTo>
                    <a:pt x="681735" y="0"/>
                  </a:lnTo>
                  <a:lnTo>
                    <a:pt x="638754" y="8691"/>
                  </a:lnTo>
                  <a:lnTo>
                    <a:pt x="603630" y="32385"/>
                  </a:lnTo>
                  <a:lnTo>
                    <a:pt x="579937" y="67508"/>
                  </a:lnTo>
                  <a:lnTo>
                    <a:pt x="571245" y="110489"/>
                  </a:lnTo>
                  <a:lnTo>
                    <a:pt x="571245" y="386714"/>
                  </a:lnTo>
                  <a:lnTo>
                    <a:pt x="0" y="766063"/>
                  </a:lnTo>
                  <a:lnTo>
                    <a:pt x="571245" y="552450"/>
                  </a:lnTo>
                  <a:lnTo>
                    <a:pt x="2529585" y="552450"/>
                  </a:lnTo>
                  <a:lnTo>
                    <a:pt x="2529585" y="110489"/>
                  </a:lnTo>
                  <a:lnTo>
                    <a:pt x="2520894" y="67508"/>
                  </a:lnTo>
                  <a:lnTo>
                    <a:pt x="2497201" y="32385"/>
                  </a:lnTo>
                  <a:lnTo>
                    <a:pt x="2462077" y="8691"/>
                  </a:lnTo>
                  <a:lnTo>
                    <a:pt x="2419096" y="0"/>
                  </a:lnTo>
                  <a:close/>
                </a:path>
                <a:path w="2529840" h="766444">
                  <a:moveTo>
                    <a:pt x="2529585" y="552450"/>
                  </a:moveTo>
                  <a:lnTo>
                    <a:pt x="571245" y="552450"/>
                  </a:lnTo>
                  <a:lnTo>
                    <a:pt x="579937" y="595431"/>
                  </a:lnTo>
                  <a:lnTo>
                    <a:pt x="603631" y="630555"/>
                  </a:lnTo>
                  <a:lnTo>
                    <a:pt x="638754" y="654248"/>
                  </a:lnTo>
                  <a:lnTo>
                    <a:pt x="681735" y="662939"/>
                  </a:lnTo>
                  <a:lnTo>
                    <a:pt x="2419096" y="662939"/>
                  </a:lnTo>
                  <a:lnTo>
                    <a:pt x="2462077" y="654248"/>
                  </a:lnTo>
                  <a:lnTo>
                    <a:pt x="2497200" y="630555"/>
                  </a:lnTo>
                  <a:lnTo>
                    <a:pt x="2520894" y="595431"/>
                  </a:lnTo>
                  <a:lnTo>
                    <a:pt x="2529585" y="552450"/>
                  </a:lnTo>
                  <a:close/>
                </a:path>
              </a:pathLst>
            </a:custGeom>
            <a:solidFill>
              <a:srgbClr val="FFFF99"/>
            </a:solidFill>
          </p:spPr>
          <p:txBody>
            <a:bodyPr wrap="square" lIns="0" tIns="0" rIns="0" bIns="0" rtlCol="0"/>
            <a:lstStyle/>
            <a:p>
              <a:endParaRPr sz="1050"/>
            </a:p>
          </p:txBody>
        </p:sp>
        <p:sp>
          <p:nvSpPr>
            <p:cNvPr id="14" name="object 14"/>
            <p:cNvSpPr/>
            <p:nvPr/>
          </p:nvSpPr>
          <p:spPr>
            <a:xfrm>
              <a:off x="2400554" y="1523999"/>
              <a:ext cx="2529840" cy="766445"/>
            </a:xfrm>
            <a:custGeom>
              <a:avLst/>
              <a:gdLst/>
              <a:ahLst/>
              <a:cxnLst/>
              <a:rect l="l" t="t" r="r" b="b"/>
              <a:pathLst>
                <a:path w="2529840" h="766444">
                  <a:moveTo>
                    <a:pt x="571245" y="110489"/>
                  </a:moveTo>
                  <a:lnTo>
                    <a:pt x="579937" y="67508"/>
                  </a:lnTo>
                  <a:lnTo>
                    <a:pt x="603630" y="32385"/>
                  </a:lnTo>
                  <a:lnTo>
                    <a:pt x="638754" y="8691"/>
                  </a:lnTo>
                  <a:lnTo>
                    <a:pt x="681735" y="0"/>
                  </a:lnTo>
                  <a:lnTo>
                    <a:pt x="897635" y="0"/>
                  </a:lnTo>
                  <a:lnTo>
                    <a:pt x="1387220" y="0"/>
                  </a:lnTo>
                  <a:lnTo>
                    <a:pt x="2419096" y="0"/>
                  </a:lnTo>
                  <a:lnTo>
                    <a:pt x="2462077" y="8691"/>
                  </a:lnTo>
                  <a:lnTo>
                    <a:pt x="2497200" y="32384"/>
                  </a:lnTo>
                  <a:lnTo>
                    <a:pt x="2520894" y="67508"/>
                  </a:lnTo>
                  <a:lnTo>
                    <a:pt x="2529585" y="110489"/>
                  </a:lnTo>
                  <a:lnTo>
                    <a:pt x="2529585" y="386714"/>
                  </a:lnTo>
                  <a:lnTo>
                    <a:pt x="2529585" y="552450"/>
                  </a:lnTo>
                  <a:lnTo>
                    <a:pt x="2520894" y="595431"/>
                  </a:lnTo>
                  <a:lnTo>
                    <a:pt x="2497201" y="630554"/>
                  </a:lnTo>
                  <a:lnTo>
                    <a:pt x="2462077" y="654248"/>
                  </a:lnTo>
                  <a:lnTo>
                    <a:pt x="2419096" y="662939"/>
                  </a:lnTo>
                  <a:lnTo>
                    <a:pt x="1387220" y="662939"/>
                  </a:lnTo>
                  <a:lnTo>
                    <a:pt x="897635" y="662939"/>
                  </a:lnTo>
                  <a:lnTo>
                    <a:pt x="681735" y="662939"/>
                  </a:lnTo>
                  <a:lnTo>
                    <a:pt x="638754" y="654248"/>
                  </a:lnTo>
                  <a:lnTo>
                    <a:pt x="603631" y="630555"/>
                  </a:lnTo>
                  <a:lnTo>
                    <a:pt x="579937" y="595431"/>
                  </a:lnTo>
                  <a:lnTo>
                    <a:pt x="571245" y="552450"/>
                  </a:lnTo>
                  <a:lnTo>
                    <a:pt x="0" y="766063"/>
                  </a:lnTo>
                  <a:lnTo>
                    <a:pt x="571245" y="386714"/>
                  </a:lnTo>
                  <a:lnTo>
                    <a:pt x="571245" y="110489"/>
                  </a:lnTo>
                  <a:close/>
                </a:path>
              </a:pathLst>
            </a:custGeom>
            <a:ln w="9144">
              <a:solidFill>
                <a:srgbClr val="FFC000"/>
              </a:solidFill>
            </a:ln>
          </p:spPr>
          <p:txBody>
            <a:bodyPr wrap="square" lIns="0" tIns="0" rIns="0" bIns="0" rtlCol="0"/>
            <a:lstStyle/>
            <a:p>
              <a:endParaRPr sz="1050"/>
            </a:p>
          </p:txBody>
        </p:sp>
      </p:grpSp>
      <p:sp>
        <p:nvSpPr>
          <p:cNvPr id="15" name="object 15"/>
          <p:cNvSpPr txBox="1"/>
          <p:nvPr/>
        </p:nvSpPr>
        <p:spPr>
          <a:xfrm>
            <a:off x="2494311" y="1373695"/>
            <a:ext cx="1302544" cy="390972"/>
          </a:xfrm>
          <a:prstGeom prst="rect">
            <a:avLst/>
          </a:prstGeom>
        </p:spPr>
        <p:txBody>
          <a:bodyPr vert="horz" wrap="square" lIns="0" tIns="10001" rIns="0" bIns="0" rtlCol="0">
            <a:spAutoFit/>
          </a:bodyPr>
          <a:lstStyle/>
          <a:p>
            <a:pPr marL="9525" marR="3810" algn="just">
              <a:spcBef>
                <a:spcPts val="79"/>
              </a:spcBef>
            </a:pPr>
            <a:r>
              <a:rPr sz="825" spc="-4" dirty="0">
                <a:solidFill>
                  <a:srgbClr val="FF0000"/>
                </a:solidFill>
                <a:latin typeface="Arial MT"/>
                <a:cs typeface="Arial MT"/>
              </a:rPr>
              <a:t>Select</a:t>
            </a:r>
            <a:r>
              <a:rPr sz="825" dirty="0">
                <a:solidFill>
                  <a:srgbClr val="FF0000"/>
                </a:solidFill>
                <a:latin typeface="Arial MT"/>
                <a:cs typeface="Arial MT"/>
              </a:rPr>
              <a:t> </a:t>
            </a:r>
            <a:r>
              <a:rPr sz="825" spc="-4" dirty="0">
                <a:solidFill>
                  <a:srgbClr val="FF0000"/>
                </a:solidFill>
                <a:latin typeface="Arial MT"/>
                <a:cs typeface="Arial MT"/>
              </a:rPr>
              <a:t>“</a:t>
            </a:r>
            <a:r>
              <a:rPr sz="825" b="1" spc="-4" dirty="0">
                <a:solidFill>
                  <a:srgbClr val="FF0000"/>
                </a:solidFill>
              </a:rPr>
              <a:t>Manage</a:t>
            </a:r>
            <a:r>
              <a:rPr sz="825" b="1" spc="221" dirty="0">
                <a:solidFill>
                  <a:srgbClr val="FF0000"/>
                </a:solidFill>
              </a:rPr>
              <a:t> </a:t>
            </a:r>
            <a:r>
              <a:rPr sz="825" b="1" spc="-4" dirty="0">
                <a:solidFill>
                  <a:srgbClr val="FF0000"/>
                </a:solidFill>
              </a:rPr>
              <a:t>Officers</a:t>
            </a:r>
            <a:r>
              <a:rPr sz="825" spc="-4" dirty="0">
                <a:solidFill>
                  <a:srgbClr val="FF0000"/>
                </a:solidFill>
                <a:latin typeface="Arial MT"/>
                <a:cs typeface="Arial MT"/>
              </a:rPr>
              <a:t>” </a:t>
            </a:r>
            <a:r>
              <a:rPr sz="825" spc="-221" dirty="0">
                <a:solidFill>
                  <a:srgbClr val="FF0000"/>
                </a:solidFill>
                <a:latin typeface="Arial MT"/>
                <a:cs typeface="Arial MT"/>
              </a:rPr>
              <a:t> </a:t>
            </a:r>
            <a:r>
              <a:rPr sz="825" dirty="0">
                <a:solidFill>
                  <a:srgbClr val="FF0000"/>
                </a:solidFill>
                <a:latin typeface="Arial MT"/>
                <a:cs typeface="Arial MT"/>
              </a:rPr>
              <a:t>to </a:t>
            </a:r>
            <a:r>
              <a:rPr sz="825" spc="-4" dirty="0">
                <a:solidFill>
                  <a:srgbClr val="FF0000"/>
                </a:solidFill>
                <a:latin typeface="Arial MT"/>
                <a:cs typeface="Arial MT"/>
              </a:rPr>
              <a:t>view and report officers </a:t>
            </a:r>
            <a:r>
              <a:rPr sz="825" dirty="0">
                <a:solidFill>
                  <a:srgbClr val="FF0000"/>
                </a:solidFill>
                <a:latin typeface="Arial MT"/>
                <a:cs typeface="Arial MT"/>
              </a:rPr>
              <a:t> </a:t>
            </a:r>
            <a:r>
              <a:rPr sz="825" spc="4" dirty="0">
                <a:solidFill>
                  <a:srgbClr val="FF0000"/>
                </a:solidFill>
                <a:latin typeface="Arial MT"/>
                <a:cs typeface="Arial MT"/>
              </a:rPr>
              <a:t>for</a:t>
            </a:r>
            <a:r>
              <a:rPr sz="825" spc="-34" dirty="0">
                <a:solidFill>
                  <a:srgbClr val="FF0000"/>
                </a:solidFill>
                <a:latin typeface="Arial MT"/>
                <a:cs typeface="Arial MT"/>
              </a:rPr>
              <a:t> </a:t>
            </a:r>
            <a:r>
              <a:rPr sz="825" spc="-4" dirty="0">
                <a:solidFill>
                  <a:srgbClr val="FF0000"/>
                </a:solidFill>
                <a:latin typeface="Arial MT"/>
                <a:cs typeface="Arial MT"/>
              </a:rPr>
              <a:t>an</a:t>
            </a:r>
            <a:r>
              <a:rPr sz="825" spc="4" dirty="0">
                <a:solidFill>
                  <a:srgbClr val="FF0000"/>
                </a:solidFill>
                <a:latin typeface="Arial MT"/>
                <a:cs typeface="Arial MT"/>
              </a:rPr>
              <a:t> </a:t>
            </a:r>
            <a:r>
              <a:rPr sz="825" spc="-4" dirty="0">
                <a:solidFill>
                  <a:srgbClr val="FF0000"/>
                </a:solidFill>
                <a:latin typeface="Arial MT"/>
                <a:cs typeface="Arial MT"/>
              </a:rPr>
              <a:t>organizational</a:t>
            </a:r>
            <a:r>
              <a:rPr sz="825" spc="-8" dirty="0">
                <a:solidFill>
                  <a:srgbClr val="FF0000"/>
                </a:solidFill>
                <a:latin typeface="Arial MT"/>
                <a:cs typeface="Arial MT"/>
              </a:rPr>
              <a:t> </a:t>
            </a:r>
            <a:r>
              <a:rPr sz="825" spc="-4" dirty="0">
                <a:solidFill>
                  <a:srgbClr val="FF0000"/>
                </a:solidFill>
                <a:latin typeface="Arial MT"/>
                <a:cs typeface="Arial MT"/>
              </a:rPr>
              <a:t>unit.</a:t>
            </a:r>
            <a:endParaRPr sz="825" dirty="0">
              <a:latin typeface="Arial MT"/>
              <a:cs typeface="Arial MT"/>
            </a:endParaRPr>
          </a:p>
        </p:txBody>
      </p:sp>
      <p:sp>
        <p:nvSpPr>
          <p:cNvPr id="16" name="object 16"/>
          <p:cNvSpPr txBox="1">
            <a:spLocks noGrp="1"/>
          </p:cNvSpPr>
          <p:nvPr>
            <p:ph type="sldNum" sz="quarter" idx="7"/>
          </p:nvPr>
        </p:nvSpPr>
        <p:spPr>
          <a:xfrm>
            <a:off x="406603" y="6450512"/>
            <a:ext cx="238125" cy="179704"/>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888888"/>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
              <a:spcBef>
                <a:spcPts val="75"/>
              </a:spcBef>
            </a:pPr>
            <a:fld id="{81D60167-4931-47E6-BA6A-407CBD079E47}" type="slidenum">
              <a:rPr lang="en-IN" spc="-5" smtClean="0"/>
              <a:pPr marL="38100">
                <a:spcBef>
                  <a:spcPts val="100"/>
                </a:spcBef>
              </a:pPr>
              <a:t>8</a:t>
            </a:fld>
            <a:endParaRPr spc="-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91425" y="1426891"/>
            <a:ext cx="5974195" cy="3533729"/>
            <a:chOff x="0" y="1376172"/>
            <a:chExt cx="8770620" cy="5481955"/>
          </a:xfrm>
        </p:grpSpPr>
        <p:pic>
          <p:nvPicPr>
            <p:cNvPr id="3" name="object 3"/>
            <p:cNvPicPr/>
            <p:nvPr/>
          </p:nvPicPr>
          <p:blipFill>
            <a:blip r:embed="rId2" cstate="print"/>
            <a:stretch>
              <a:fillRect/>
            </a:stretch>
          </p:blipFill>
          <p:spPr>
            <a:xfrm>
              <a:off x="0" y="1376172"/>
              <a:ext cx="8412480" cy="3247343"/>
            </a:xfrm>
            <a:prstGeom prst="rect">
              <a:avLst/>
            </a:prstGeom>
          </p:spPr>
        </p:pic>
        <p:pic>
          <p:nvPicPr>
            <p:cNvPr id="4" name="object 4"/>
            <p:cNvPicPr/>
            <p:nvPr/>
          </p:nvPicPr>
          <p:blipFill>
            <a:blip r:embed="rId3" cstate="print"/>
            <a:stretch>
              <a:fillRect/>
            </a:stretch>
          </p:blipFill>
          <p:spPr>
            <a:xfrm>
              <a:off x="7424928" y="2189988"/>
              <a:ext cx="903719" cy="187451"/>
            </a:xfrm>
            <a:prstGeom prst="rect">
              <a:avLst/>
            </a:prstGeom>
          </p:spPr>
        </p:pic>
        <p:sp>
          <p:nvSpPr>
            <p:cNvPr id="5" name="object 5"/>
            <p:cNvSpPr/>
            <p:nvPr/>
          </p:nvSpPr>
          <p:spPr>
            <a:xfrm>
              <a:off x="7467600" y="2209800"/>
              <a:ext cx="822960" cy="106680"/>
            </a:xfrm>
            <a:custGeom>
              <a:avLst/>
              <a:gdLst/>
              <a:ahLst/>
              <a:cxnLst/>
              <a:rect l="l" t="t" r="r" b="b"/>
              <a:pathLst>
                <a:path w="822959" h="106680">
                  <a:moveTo>
                    <a:pt x="822959" y="0"/>
                  </a:moveTo>
                  <a:lnTo>
                    <a:pt x="0" y="0"/>
                  </a:lnTo>
                  <a:lnTo>
                    <a:pt x="0" y="106679"/>
                  </a:lnTo>
                  <a:lnTo>
                    <a:pt x="822959" y="106679"/>
                  </a:lnTo>
                  <a:lnTo>
                    <a:pt x="822959" y="0"/>
                  </a:lnTo>
                  <a:close/>
                </a:path>
              </a:pathLst>
            </a:custGeom>
            <a:solidFill>
              <a:srgbClr val="FFFFFF"/>
            </a:solidFill>
          </p:spPr>
          <p:txBody>
            <a:bodyPr wrap="square" lIns="0" tIns="0" rIns="0" bIns="0" rtlCol="0"/>
            <a:lstStyle/>
            <a:p>
              <a:endParaRPr sz="1050"/>
            </a:p>
          </p:txBody>
        </p:sp>
        <p:pic>
          <p:nvPicPr>
            <p:cNvPr id="6" name="object 6"/>
            <p:cNvPicPr/>
            <p:nvPr/>
          </p:nvPicPr>
          <p:blipFill>
            <a:blip r:embed="rId4" cstate="print"/>
            <a:stretch>
              <a:fillRect/>
            </a:stretch>
          </p:blipFill>
          <p:spPr>
            <a:xfrm>
              <a:off x="2421635" y="4114800"/>
              <a:ext cx="3474720" cy="2743197"/>
            </a:xfrm>
            <a:prstGeom prst="rect">
              <a:avLst/>
            </a:prstGeom>
          </p:spPr>
        </p:pic>
        <p:pic>
          <p:nvPicPr>
            <p:cNvPr id="7" name="object 7"/>
            <p:cNvPicPr/>
            <p:nvPr/>
          </p:nvPicPr>
          <p:blipFill>
            <a:blip r:embed="rId5" cstate="print"/>
            <a:stretch>
              <a:fillRect/>
            </a:stretch>
          </p:blipFill>
          <p:spPr>
            <a:xfrm>
              <a:off x="2286000" y="3945636"/>
              <a:ext cx="457200" cy="169163"/>
            </a:xfrm>
            <a:prstGeom prst="rect">
              <a:avLst/>
            </a:prstGeom>
          </p:spPr>
        </p:pic>
        <p:sp>
          <p:nvSpPr>
            <p:cNvPr id="8" name="object 8"/>
            <p:cNvSpPr/>
            <p:nvPr/>
          </p:nvSpPr>
          <p:spPr>
            <a:xfrm>
              <a:off x="3473958" y="5303519"/>
              <a:ext cx="4251325" cy="1118235"/>
            </a:xfrm>
            <a:custGeom>
              <a:avLst/>
              <a:gdLst/>
              <a:ahLst/>
              <a:cxnLst/>
              <a:rect l="l" t="t" r="r" b="b"/>
              <a:pathLst>
                <a:path w="4251325" h="1118235">
                  <a:moveTo>
                    <a:pt x="4078223" y="0"/>
                  </a:moveTo>
                  <a:lnTo>
                    <a:pt x="2595371" y="0"/>
                  </a:lnTo>
                  <a:lnTo>
                    <a:pt x="2549397" y="6180"/>
                  </a:lnTo>
                  <a:lnTo>
                    <a:pt x="2508080" y="23621"/>
                  </a:lnTo>
                  <a:lnTo>
                    <a:pt x="2473070" y="50672"/>
                  </a:lnTo>
                  <a:lnTo>
                    <a:pt x="2446019" y="85682"/>
                  </a:lnTo>
                  <a:lnTo>
                    <a:pt x="2428578" y="126999"/>
                  </a:lnTo>
                  <a:lnTo>
                    <a:pt x="2422397" y="172973"/>
                  </a:lnTo>
                  <a:lnTo>
                    <a:pt x="2422397" y="605408"/>
                  </a:lnTo>
                  <a:lnTo>
                    <a:pt x="0" y="1117892"/>
                  </a:lnTo>
                  <a:lnTo>
                    <a:pt x="2422397" y="864869"/>
                  </a:lnTo>
                  <a:lnTo>
                    <a:pt x="4251197" y="864869"/>
                  </a:lnTo>
                  <a:lnTo>
                    <a:pt x="4251197" y="172973"/>
                  </a:lnTo>
                  <a:lnTo>
                    <a:pt x="4245017" y="126999"/>
                  </a:lnTo>
                  <a:lnTo>
                    <a:pt x="4227575" y="85682"/>
                  </a:lnTo>
                  <a:lnTo>
                    <a:pt x="4200524" y="50672"/>
                  </a:lnTo>
                  <a:lnTo>
                    <a:pt x="4165515" y="23621"/>
                  </a:lnTo>
                  <a:lnTo>
                    <a:pt x="4124197" y="6180"/>
                  </a:lnTo>
                  <a:lnTo>
                    <a:pt x="4078223" y="0"/>
                  </a:lnTo>
                  <a:close/>
                </a:path>
                <a:path w="4251325" h="1118235">
                  <a:moveTo>
                    <a:pt x="4251197" y="864869"/>
                  </a:moveTo>
                  <a:lnTo>
                    <a:pt x="2422397" y="864869"/>
                  </a:lnTo>
                  <a:lnTo>
                    <a:pt x="2428578" y="910852"/>
                  </a:lnTo>
                  <a:lnTo>
                    <a:pt x="2446019" y="952172"/>
                  </a:lnTo>
                  <a:lnTo>
                    <a:pt x="2473070" y="987180"/>
                  </a:lnTo>
                  <a:lnTo>
                    <a:pt x="2508080" y="1014227"/>
                  </a:lnTo>
                  <a:lnTo>
                    <a:pt x="2549398" y="1031665"/>
                  </a:lnTo>
                  <a:lnTo>
                    <a:pt x="2595371" y="1037843"/>
                  </a:lnTo>
                  <a:lnTo>
                    <a:pt x="4078223" y="1037843"/>
                  </a:lnTo>
                  <a:lnTo>
                    <a:pt x="4124197" y="1031665"/>
                  </a:lnTo>
                  <a:lnTo>
                    <a:pt x="4165515" y="1014227"/>
                  </a:lnTo>
                  <a:lnTo>
                    <a:pt x="4200524" y="987180"/>
                  </a:lnTo>
                  <a:lnTo>
                    <a:pt x="4227575" y="952172"/>
                  </a:lnTo>
                  <a:lnTo>
                    <a:pt x="4245017" y="910852"/>
                  </a:lnTo>
                  <a:lnTo>
                    <a:pt x="4251197" y="864869"/>
                  </a:lnTo>
                  <a:close/>
                </a:path>
              </a:pathLst>
            </a:custGeom>
            <a:solidFill>
              <a:srgbClr val="FFFF99"/>
            </a:solidFill>
          </p:spPr>
          <p:txBody>
            <a:bodyPr wrap="square" lIns="0" tIns="0" rIns="0" bIns="0" rtlCol="0"/>
            <a:lstStyle/>
            <a:p>
              <a:endParaRPr sz="1050"/>
            </a:p>
          </p:txBody>
        </p:sp>
        <p:sp>
          <p:nvSpPr>
            <p:cNvPr id="9" name="object 9"/>
            <p:cNvSpPr/>
            <p:nvPr/>
          </p:nvSpPr>
          <p:spPr>
            <a:xfrm>
              <a:off x="3473958" y="5303519"/>
              <a:ext cx="4251325" cy="1118235"/>
            </a:xfrm>
            <a:custGeom>
              <a:avLst/>
              <a:gdLst/>
              <a:ahLst/>
              <a:cxnLst/>
              <a:rect l="l" t="t" r="r" b="b"/>
              <a:pathLst>
                <a:path w="4251325" h="1118235">
                  <a:moveTo>
                    <a:pt x="2422397" y="172973"/>
                  </a:moveTo>
                  <a:lnTo>
                    <a:pt x="2428578" y="126999"/>
                  </a:lnTo>
                  <a:lnTo>
                    <a:pt x="2446019" y="85682"/>
                  </a:lnTo>
                  <a:lnTo>
                    <a:pt x="2473070" y="50672"/>
                  </a:lnTo>
                  <a:lnTo>
                    <a:pt x="2508080" y="23621"/>
                  </a:lnTo>
                  <a:lnTo>
                    <a:pt x="2549397" y="6180"/>
                  </a:lnTo>
                  <a:lnTo>
                    <a:pt x="2595371" y="0"/>
                  </a:lnTo>
                  <a:lnTo>
                    <a:pt x="2727197" y="0"/>
                  </a:lnTo>
                  <a:lnTo>
                    <a:pt x="3184397" y="0"/>
                  </a:lnTo>
                  <a:lnTo>
                    <a:pt x="4078223" y="0"/>
                  </a:lnTo>
                  <a:lnTo>
                    <a:pt x="4124197" y="6180"/>
                  </a:lnTo>
                  <a:lnTo>
                    <a:pt x="4165515" y="23621"/>
                  </a:lnTo>
                  <a:lnTo>
                    <a:pt x="4200524" y="50672"/>
                  </a:lnTo>
                  <a:lnTo>
                    <a:pt x="4227575" y="85682"/>
                  </a:lnTo>
                  <a:lnTo>
                    <a:pt x="4245017" y="126999"/>
                  </a:lnTo>
                  <a:lnTo>
                    <a:pt x="4251197" y="172973"/>
                  </a:lnTo>
                  <a:lnTo>
                    <a:pt x="4251197" y="605408"/>
                  </a:lnTo>
                  <a:lnTo>
                    <a:pt x="4251197" y="864869"/>
                  </a:lnTo>
                  <a:lnTo>
                    <a:pt x="4245017" y="910852"/>
                  </a:lnTo>
                  <a:lnTo>
                    <a:pt x="4227575" y="952172"/>
                  </a:lnTo>
                  <a:lnTo>
                    <a:pt x="4200524" y="987180"/>
                  </a:lnTo>
                  <a:lnTo>
                    <a:pt x="4165515" y="1014227"/>
                  </a:lnTo>
                  <a:lnTo>
                    <a:pt x="4124197" y="1031665"/>
                  </a:lnTo>
                  <a:lnTo>
                    <a:pt x="4078223" y="1037843"/>
                  </a:lnTo>
                  <a:lnTo>
                    <a:pt x="3184397" y="1037843"/>
                  </a:lnTo>
                  <a:lnTo>
                    <a:pt x="2727197" y="1037843"/>
                  </a:lnTo>
                  <a:lnTo>
                    <a:pt x="2595371" y="1037843"/>
                  </a:lnTo>
                  <a:lnTo>
                    <a:pt x="2549397" y="1031665"/>
                  </a:lnTo>
                  <a:lnTo>
                    <a:pt x="2508080" y="1014227"/>
                  </a:lnTo>
                  <a:lnTo>
                    <a:pt x="2473070" y="987180"/>
                  </a:lnTo>
                  <a:lnTo>
                    <a:pt x="2446019" y="952172"/>
                  </a:lnTo>
                  <a:lnTo>
                    <a:pt x="2428578" y="910852"/>
                  </a:lnTo>
                  <a:lnTo>
                    <a:pt x="2422397" y="864869"/>
                  </a:lnTo>
                  <a:lnTo>
                    <a:pt x="0" y="1117892"/>
                  </a:lnTo>
                  <a:lnTo>
                    <a:pt x="2422397" y="605408"/>
                  </a:lnTo>
                  <a:lnTo>
                    <a:pt x="2422397" y="172973"/>
                  </a:lnTo>
                  <a:close/>
                </a:path>
              </a:pathLst>
            </a:custGeom>
            <a:ln w="9144">
              <a:solidFill>
                <a:srgbClr val="FFC000"/>
              </a:solidFill>
            </a:ln>
          </p:spPr>
          <p:txBody>
            <a:bodyPr wrap="square" lIns="0" tIns="0" rIns="0" bIns="0" rtlCol="0"/>
            <a:lstStyle/>
            <a:p>
              <a:endParaRPr sz="1050"/>
            </a:p>
          </p:txBody>
        </p:sp>
      </p:grpSp>
      <p:sp>
        <p:nvSpPr>
          <p:cNvPr id="10" name="object 10"/>
          <p:cNvSpPr txBox="1">
            <a:spLocks noGrp="1"/>
          </p:cNvSpPr>
          <p:nvPr>
            <p:ph type="title"/>
          </p:nvPr>
        </p:nvSpPr>
        <p:spPr>
          <a:xfrm>
            <a:off x="1353997" y="417257"/>
            <a:ext cx="7104203" cy="423032"/>
          </a:xfrm>
          <a:prstGeom prst="rect">
            <a:avLst/>
          </a:prstGeom>
        </p:spPr>
        <p:txBody>
          <a:bodyPr spcFirstLastPara="1" vert="horz" wrap="square" lIns="0" tIns="10001" rIns="0" bIns="0" rtlCol="0" anchor="t" anchorCtr="0">
            <a:spAutoFit/>
          </a:bodyPr>
          <a:lstStyle/>
          <a:p>
            <a:pPr marL="9525">
              <a:spcBef>
                <a:spcPts val="79"/>
              </a:spcBef>
            </a:pPr>
            <a:r>
              <a:rPr spc="-4" dirty="0"/>
              <a:t>Select</a:t>
            </a:r>
            <a:r>
              <a:rPr spc="-15" dirty="0"/>
              <a:t> </a:t>
            </a:r>
            <a:r>
              <a:rPr spc="-4" dirty="0"/>
              <a:t>Organizational </a:t>
            </a:r>
            <a:r>
              <a:rPr dirty="0"/>
              <a:t>Unit</a:t>
            </a:r>
          </a:p>
        </p:txBody>
      </p:sp>
      <p:sp>
        <p:nvSpPr>
          <p:cNvPr id="11" name="object 11"/>
          <p:cNvSpPr txBox="1"/>
          <p:nvPr/>
        </p:nvSpPr>
        <p:spPr>
          <a:xfrm>
            <a:off x="4940700" y="4060190"/>
            <a:ext cx="1178243" cy="517449"/>
          </a:xfrm>
          <a:prstGeom prst="rect">
            <a:avLst/>
          </a:prstGeom>
        </p:spPr>
        <p:txBody>
          <a:bodyPr vert="horz" wrap="square" lIns="0" tIns="9525" rIns="0" bIns="0" rtlCol="0">
            <a:spAutoFit/>
          </a:bodyPr>
          <a:lstStyle/>
          <a:p>
            <a:pPr marL="9525" marR="3810" algn="just">
              <a:spcBef>
                <a:spcPts val="75"/>
              </a:spcBef>
            </a:pPr>
            <a:r>
              <a:rPr sz="825" spc="-4" dirty="0">
                <a:solidFill>
                  <a:srgbClr val="FF0000"/>
                </a:solidFill>
                <a:latin typeface="Arial MT"/>
                <a:cs typeface="Arial MT"/>
              </a:rPr>
              <a:t>Click on </a:t>
            </a:r>
            <a:r>
              <a:rPr sz="825" dirty="0">
                <a:solidFill>
                  <a:srgbClr val="FF0000"/>
                </a:solidFill>
                <a:latin typeface="Arial MT"/>
                <a:cs typeface="Arial MT"/>
              </a:rPr>
              <a:t>name </a:t>
            </a:r>
            <a:r>
              <a:rPr sz="825" spc="-4" dirty="0">
                <a:solidFill>
                  <a:srgbClr val="FF0000"/>
                </a:solidFill>
                <a:latin typeface="Arial MT"/>
                <a:cs typeface="Arial MT"/>
              </a:rPr>
              <a:t>in list </a:t>
            </a:r>
            <a:r>
              <a:rPr sz="825" spc="4" dirty="0">
                <a:solidFill>
                  <a:srgbClr val="FF0000"/>
                </a:solidFill>
                <a:latin typeface="Arial MT"/>
                <a:cs typeface="Arial MT"/>
              </a:rPr>
              <a:t>to </a:t>
            </a:r>
            <a:r>
              <a:rPr sz="825" spc="8" dirty="0">
                <a:solidFill>
                  <a:srgbClr val="FF0000"/>
                </a:solidFill>
                <a:latin typeface="Arial MT"/>
                <a:cs typeface="Arial MT"/>
              </a:rPr>
              <a:t> </a:t>
            </a:r>
            <a:r>
              <a:rPr sz="825" dirty="0">
                <a:solidFill>
                  <a:srgbClr val="FF0000"/>
                </a:solidFill>
                <a:latin typeface="Arial MT"/>
                <a:cs typeface="Arial MT"/>
              </a:rPr>
              <a:t>select </a:t>
            </a:r>
            <a:r>
              <a:rPr sz="825" spc="-4" dirty="0">
                <a:solidFill>
                  <a:srgbClr val="FF0000"/>
                </a:solidFill>
                <a:latin typeface="Arial MT"/>
                <a:cs typeface="Arial MT"/>
              </a:rPr>
              <a:t>organizational unit </a:t>
            </a:r>
            <a:r>
              <a:rPr sz="825" spc="-221" dirty="0">
                <a:solidFill>
                  <a:srgbClr val="FF0000"/>
                </a:solidFill>
                <a:latin typeface="Arial MT"/>
                <a:cs typeface="Arial MT"/>
              </a:rPr>
              <a:t> </a:t>
            </a:r>
            <a:r>
              <a:rPr sz="825" spc="-4" dirty="0">
                <a:solidFill>
                  <a:srgbClr val="FF0000"/>
                </a:solidFill>
                <a:latin typeface="Arial MT"/>
                <a:cs typeface="Arial MT"/>
              </a:rPr>
              <a:t>and</a:t>
            </a:r>
            <a:r>
              <a:rPr sz="825" dirty="0">
                <a:solidFill>
                  <a:srgbClr val="FF0000"/>
                </a:solidFill>
                <a:latin typeface="Arial MT"/>
                <a:cs typeface="Arial MT"/>
              </a:rPr>
              <a:t> </a:t>
            </a:r>
            <a:r>
              <a:rPr sz="825" spc="-4" dirty="0">
                <a:solidFill>
                  <a:srgbClr val="FF0000"/>
                </a:solidFill>
                <a:latin typeface="Arial MT"/>
                <a:cs typeface="Arial MT"/>
              </a:rPr>
              <a:t>retrieve</a:t>
            </a:r>
            <a:r>
              <a:rPr sz="825" dirty="0">
                <a:solidFill>
                  <a:srgbClr val="FF0000"/>
                </a:solidFill>
                <a:latin typeface="Arial MT"/>
                <a:cs typeface="Arial MT"/>
              </a:rPr>
              <a:t> </a:t>
            </a:r>
            <a:r>
              <a:rPr sz="825" b="1" spc="-4" dirty="0">
                <a:solidFill>
                  <a:srgbClr val="FF0000"/>
                </a:solidFill>
              </a:rPr>
              <a:t>officer </a:t>
            </a:r>
            <a:r>
              <a:rPr sz="825" b="1" spc="-221" dirty="0">
                <a:solidFill>
                  <a:srgbClr val="FF0000"/>
                </a:solidFill>
              </a:rPr>
              <a:t> </a:t>
            </a:r>
            <a:r>
              <a:rPr sz="825" b="1" dirty="0">
                <a:solidFill>
                  <a:srgbClr val="FF0000"/>
                </a:solidFill>
              </a:rPr>
              <a:t>roster</a:t>
            </a:r>
            <a:r>
              <a:rPr sz="825" b="1" spc="-26" dirty="0">
                <a:solidFill>
                  <a:srgbClr val="FF0000"/>
                </a:solidFill>
              </a:rPr>
              <a:t> </a:t>
            </a:r>
            <a:r>
              <a:rPr sz="825" spc="-4" dirty="0">
                <a:solidFill>
                  <a:srgbClr val="FF0000"/>
                </a:solidFill>
                <a:latin typeface="Arial MT"/>
                <a:cs typeface="Arial MT"/>
              </a:rPr>
              <a:t>and</a:t>
            </a:r>
            <a:r>
              <a:rPr sz="825" spc="-8" dirty="0">
                <a:solidFill>
                  <a:srgbClr val="FF0000"/>
                </a:solidFill>
                <a:latin typeface="Arial MT"/>
                <a:cs typeface="Arial MT"/>
              </a:rPr>
              <a:t> </a:t>
            </a:r>
            <a:r>
              <a:rPr sz="825" spc="-4" dirty="0">
                <a:solidFill>
                  <a:srgbClr val="FF0000"/>
                </a:solidFill>
                <a:latin typeface="Arial MT"/>
                <a:cs typeface="Arial MT"/>
              </a:rPr>
              <a:t>URL.</a:t>
            </a:r>
            <a:endParaRPr sz="825" dirty="0">
              <a:latin typeface="Arial MT"/>
              <a:cs typeface="Arial MT"/>
            </a:endParaRPr>
          </a:p>
        </p:txBody>
      </p:sp>
      <p:grpSp>
        <p:nvGrpSpPr>
          <p:cNvPr id="12" name="object 12"/>
          <p:cNvGrpSpPr/>
          <p:nvPr/>
        </p:nvGrpSpPr>
        <p:grpSpPr>
          <a:xfrm>
            <a:off x="1196720" y="3042761"/>
            <a:ext cx="1765935" cy="1027748"/>
            <a:chOff x="71627" y="4057015"/>
            <a:chExt cx="2354580" cy="1370330"/>
          </a:xfrm>
        </p:grpSpPr>
        <p:sp>
          <p:nvSpPr>
            <p:cNvPr id="13" name="object 13"/>
            <p:cNvSpPr/>
            <p:nvPr/>
          </p:nvSpPr>
          <p:spPr>
            <a:xfrm>
              <a:off x="76199" y="4061587"/>
              <a:ext cx="2345690" cy="1360805"/>
            </a:xfrm>
            <a:custGeom>
              <a:avLst/>
              <a:gdLst/>
              <a:ahLst/>
              <a:cxnLst/>
              <a:rect l="l" t="t" r="r" b="b"/>
              <a:pathLst>
                <a:path w="2345690" h="1360804">
                  <a:moveTo>
                    <a:pt x="2203704" y="510413"/>
                  </a:moveTo>
                  <a:lnTo>
                    <a:pt x="141732" y="510413"/>
                  </a:lnTo>
                  <a:lnTo>
                    <a:pt x="96936" y="517642"/>
                  </a:lnTo>
                  <a:lnTo>
                    <a:pt x="58029" y="537771"/>
                  </a:lnTo>
                  <a:lnTo>
                    <a:pt x="27347" y="568459"/>
                  </a:lnTo>
                  <a:lnTo>
                    <a:pt x="7226" y="607363"/>
                  </a:lnTo>
                  <a:lnTo>
                    <a:pt x="0" y="652144"/>
                  </a:lnTo>
                  <a:lnTo>
                    <a:pt x="0" y="1219073"/>
                  </a:lnTo>
                  <a:lnTo>
                    <a:pt x="7226" y="1263854"/>
                  </a:lnTo>
                  <a:lnTo>
                    <a:pt x="27347" y="1302758"/>
                  </a:lnTo>
                  <a:lnTo>
                    <a:pt x="58029" y="1333446"/>
                  </a:lnTo>
                  <a:lnTo>
                    <a:pt x="96936" y="1353575"/>
                  </a:lnTo>
                  <a:lnTo>
                    <a:pt x="141732" y="1360805"/>
                  </a:lnTo>
                  <a:lnTo>
                    <a:pt x="2203704" y="1360805"/>
                  </a:lnTo>
                  <a:lnTo>
                    <a:pt x="2248485" y="1353575"/>
                  </a:lnTo>
                  <a:lnTo>
                    <a:pt x="2287389" y="1333446"/>
                  </a:lnTo>
                  <a:lnTo>
                    <a:pt x="2318077" y="1302758"/>
                  </a:lnTo>
                  <a:lnTo>
                    <a:pt x="2338206" y="1263854"/>
                  </a:lnTo>
                  <a:lnTo>
                    <a:pt x="2345436" y="1219073"/>
                  </a:lnTo>
                  <a:lnTo>
                    <a:pt x="2345436" y="652144"/>
                  </a:lnTo>
                  <a:lnTo>
                    <a:pt x="2338206" y="607363"/>
                  </a:lnTo>
                  <a:lnTo>
                    <a:pt x="2318077" y="568459"/>
                  </a:lnTo>
                  <a:lnTo>
                    <a:pt x="2287389" y="537771"/>
                  </a:lnTo>
                  <a:lnTo>
                    <a:pt x="2248485" y="517642"/>
                  </a:lnTo>
                  <a:lnTo>
                    <a:pt x="2203704" y="510413"/>
                  </a:lnTo>
                  <a:close/>
                </a:path>
                <a:path w="2345690" h="1360804">
                  <a:moveTo>
                    <a:pt x="2314321" y="0"/>
                  </a:moveTo>
                  <a:lnTo>
                    <a:pt x="1368171" y="510413"/>
                  </a:lnTo>
                  <a:lnTo>
                    <a:pt x="1954530" y="510413"/>
                  </a:lnTo>
                  <a:lnTo>
                    <a:pt x="2314321" y="0"/>
                  </a:lnTo>
                  <a:close/>
                </a:path>
              </a:pathLst>
            </a:custGeom>
            <a:solidFill>
              <a:srgbClr val="FFFF99"/>
            </a:solidFill>
          </p:spPr>
          <p:txBody>
            <a:bodyPr wrap="square" lIns="0" tIns="0" rIns="0" bIns="0" rtlCol="0"/>
            <a:lstStyle/>
            <a:p>
              <a:endParaRPr sz="1050"/>
            </a:p>
          </p:txBody>
        </p:sp>
        <p:sp>
          <p:nvSpPr>
            <p:cNvPr id="14" name="object 14"/>
            <p:cNvSpPr/>
            <p:nvPr/>
          </p:nvSpPr>
          <p:spPr>
            <a:xfrm>
              <a:off x="76199" y="4061587"/>
              <a:ext cx="2345690" cy="1360805"/>
            </a:xfrm>
            <a:custGeom>
              <a:avLst/>
              <a:gdLst/>
              <a:ahLst/>
              <a:cxnLst/>
              <a:rect l="l" t="t" r="r" b="b"/>
              <a:pathLst>
                <a:path w="2345690" h="1360804">
                  <a:moveTo>
                    <a:pt x="0" y="652144"/>
                  </a:moveTo>
                  <a:lnTo>
                    <a:pt x="7226" y="607363"/>
                  </a:lnTo>
                  <a:lnTo>
                    <a:pt x="27347" y="568459"/>
                  </a:lnTo>
                  <a:lnTo>
                    <a:pt x="58029" y="537771"/>
                  </a:lnTo>
                  <a:lnTo>
                    <a:pt x="96936" y="517642"/>
                  </a:lnTo>
                  <a:lnTo>
                    <a:pt x="141732" y="510413"/>
                  </a:lnTo>
                  <a:lnTo>
                    <a:pt x="1368171" y="510413"/>
                  </a:lnTo>
                  <a:lnTo>
                    <a:pt x="2314321" y="0"/>
                  </a:lnTo>
                  <a:lnTo>
                    <a:pt x="1954530" y="510413"/>
                  </a:lnTo>
                  <a:lnTo>
                    <a:pt x="2203704" y="510413"/>
                  </a:lnTo>
                  <a:lnTo>
                    <a:pt x="2248485" y="517642"/>
                  </a:lnTo>
                  <a:lnTo>
                    <a:pt x="2287389" y="537771"/>
                  </a:lnTo>
                  <a:lnTo>
                    <a:pt x="2318077" y="568459"/>
                  </a:lnTo>
                  <a:lnTo>
                    <a:pt x="2338206" y="607363"/>
                  </a:lnTo>
                  <a:lnTo>
                    <a:pt x="2345436" y="652144"/>
                  </a:lnTo>
                  <a:lnTo>
                    <a:pt x="2345436" y="864743"/>
                  </a:lnTo>
                  <a:lnTo>
                    <a:pt x="2345436" y="1219073"/>
                  </a:lnTo>
                  <a:lnTo>
                    <a:pt x="2338206" y="1263854"/>
                  </a:lnTo>
                  <a:lnTo>
                    <a:pt x="2318077" y="1302758"/>
                  </a:lnTo>
                  <a:lnTo>
                    <a:pt x="2287389" y="1333446"/>
                  </a:lnTo>
                  <a:lnTo>
                    <a:pt x="2248485" y="1353575"/>
                  </a:lnTo>
                  <a:lnTo>
                    <a:pt x="2203704" y="1360805"/>
                  </a:lnTo>
                  <a:lnTo>
                    <a:pt x="1954530" y="1360805"/>
                  </a:lnTo>
                  <a:lnTo>
                    <a:pt x="1368171" y="1360805"/>
                  </a:lnTo>
                  <a:lnTo>
                    <a:pt x="141732" y="1360805"/>
                  </a:lnTo>
                  <a:lnTo>
                    <a:pt x="96936" y="1353575"/>
                  </a:lnTo>
                  <a:lnTo>
                    <a:pt x="58029" y="1333446"/>
                  </a:lnTo>
                  <a:lnTo>
                    <a:pt x="27347" y="1302758"/>
                  </a:lnTo>
                  <a:lnTo>
                    <a:pt x="7226" y="1263854"/>
                  </a:lnTo>
                  <a:lnTo>
                    <a:pt x="0" y="1219073"/>
                  </a:lnTo>
                  <a:lnTo>
                    <a:pt x="0" y="864743"/>
                  </a:lnTo>
                  <a:lnTo>
                    <a:pt x="0" y="652144"/>
                  </a:lnTo>
                  <a:close/>
                </a:path>
              </a:pathLst>
            </a:custGeom>
            <a:ln w="9144">
              <a:solidFill>
                <a:srgbClr val="FFC000"/>
              </a:solidFill>
            </a:ln>
          </p:spPr>
          <p:txBody>
            <a:bodyPr wrap="square" lIns="0" tIns="0" rIns="0" bIns="0" rtlCol="0"/>
            <a:lstStyle/>
            <a:p>
              <a:endParaRPr sz="1050"/>
            </a:p>
          </p:txBody>
        </p:sp>
      </p:grpSp>
      <p:sp>
        <p:nvSpPr>
          <p:cNvPr id="15" name="object 15"/>
          <p:cNvSpPr txBox="1"/>
          <p:nvPr/>
        </p:nvSpPr>
        <p:spPr>
          <a:xfrm>
            <a:off x="1290294" y="3482341"/>
            <a:ext cx="1578769" cy="523285"/>
          </a:xfrm>
          <a:prstGeom prst="rect">
            <a:avLst/>
          </a:prstGeom>
        </p:spPr>
        <p:txBody>
          <a:bodyPr vert="horz" wrap="square" lIns="0" tIns="9525" rIns="0" bIns="0" rtlCol="0">
            <a:spAutoFit/>
          </a:bodyPr>
          <a:lstStyle/>
          <a:p>
            <a:pPr marL="9525">
              <a:spcBef>
                <a:spcPts val="75"/>
              </a:spcBef>
            </a:pPr>
            <a:r>
              <a:rPr sz="825" dirty="0">
                <a:solidFill>
                  <a:srgbClr val="FF0000"/>
                </a:solidFill>
                <a:latin typeface="Arial MT"/>
                <a:cs typeface="Arial MT"/>
              </a:rPr>
              <a:t>Enter</a:t>
            </a:r>
            <a:r>
              <a:rPr sz="825" spc="15" dirty="0">
                <a:solidFill>
                  <a:srgbClr val="FF0000"/>
                </a:solidFill>
                <a:latin typeface="Arial MT"/>
                <a:cs typeface="Arial MT"/>
              </a:rPr>
              <a:t> </a:t>
            </a:r>
            <a:r>
              <a:rPr sz="825" b="1" spc="-4" dirty="0">
                <a:solidFill>
                  <a:srgbClr val="FF0000"/>
                </a:solidFill>
              </a:rPr>
              <a:t>name/SPO</a:t>
            </a:r>
            <a:r>
              <a:rPr sz="825" b="1" spc="4" dirty="0">
                <a:solidFill>
                  <a:srgbClr val="FF0000"/>
                </a:solidFill>
              </a:rPr>
              <a:t> </a:t>
            </a:r>
            <a:r>
              <a:rPr sz="825" b="1" dirty="0">
                <a:solidFill>
                  <a:srgbClr val="FF0000"/>
                </a:solidFill>
              </a:rPr>
              <a:t>ID</a:t>
            </a:r>
            <a:r>
              <a:rPr sz="825" b="1" spc="11" dirty="0">
                <a:solidFill>
                  <a:srgbClr val="FF0000"/>
                </a:solidFill>
              </a:rPr>
              <a:t> </a:t>
            </a:r>
            <a:r>
              <a:rPr sz="825" b="1" spc="-8" dirty="0">
                <a:solidFill>
                  <a:srgbClr val="FF0000"/>
                </a:solidFill>
              </a:rPr>
              <a:t>or</a:t>
            </a:r>
            <a:r>
              <a:rPr sz="825" b="1" spc="4" dirty="0">
                <a:solidFill>
                  <a:srgbClr val="FF0000"/>
                </a:solidFill>
              </a:rPr>
              <a:t> </a:t>
            </a:r>
            <a:r>
              <a:rPr sz="825" b="1" dirty="0">
                <a:solidFill>
                  <a:srgbClr val="FF0000"/>
                </a:solidFill>
              </a:rPr>
              <a:t>Geocode</a:t>
            </a:r>
            <a:endParaRPr sz="825" dirty="0"/>
          </a:p>
          <a:p>
            <a:pPr marL="9525"/>
            <a:r>
              <a:rPr sz="825" spc="-4" dirty="0">
                <a:solidFill>
                  <a:srgbClr val="FF0000"/>
                </a:solidFill>
                <a:latin typeface="Arial MT"/>
                <a:cs typeface="Arial MT"/>
              </a:rPr>
              <a:t>of</a:t>
            </a:r>
            <a:r>
              <a:rPr sz="825" spc="-15" dirty="0">
                <a:solidFill>
                  <a:srgbClr val="FF0000"/>
                </a:solidFill>
                <a:latin typeface="Arial MT"/>
                <a:cs typeface="Arial MT"/>
              </a:rPr>
              <a:t> </a:t>
            </a:r>
            <a:r>
              <a:rPr sz="825" spc="-4" dirty="0">
                <a:solidFill>
                  <a:srgbClr val="FF0000"/>
                </a:solidFill>
                <a:latin typeface="Arial MT"/>
                <a:cs typeface="Arial MT"/>
              </a:rPr>
              <a:t>organizational</a:t>
            </a:r>
            <a:r>
              <a:rPr sz="825" dirty="0">
                <a:solidFill>
                  <a:srgbClr val="FF0000"/>
                </a:solidFill>
                <a:latin typeface="Arial MT"/>
                <a:cs typeface="Arial MT"/>
              </a:rPr>
              <a:t> </a:t>
            </a:r>
            <a:r>
              <a:rPr sz="825" spc="-4" dirty="0">
                <a:solidFill>
                  <a:srgbClr val="FF0000"/>
                </a:solidFill>
                <a:latin typeface="Arial MT"/>
                <a:cs typeface="Arial MT"/>
              </a:rPr>
              <a:t>unit in</a:t>
            </a:r>
            <a:r>
              <a:rPr sz="825" dirty="0">
                <a:solidFill>
                  <a:srgbClr val="FF0000"/>
                </a:solidFill>
                <a:latin typeface="Arial MT"/>
                <a:cs typeface="Arial MT"/>
              </a:rPr>
              <a:t> </a:t>
            </a:r>
            <a:r>
              <a:rPr sz="825" spc="-4" dirty="0">
                <a:solidFill>
                  <a:srgbClr val="FF0000"/>
                </a:solidFill>
                <a:latin typeface="Arial MT"/>
                <a:cs typeface="Arial MT"/>
              </a:rPr>
              <a:t>text</a:t>
            </a:r>
            <a:r>
              <a:rPr sz="825" spc="-11" dirty="0">
                <a:solidFill>
                  <a:srgbClr val="FF0000"/>
                </a:solidFill>
                <a:latin typeface="Arial MT"/>
                <a:cs typeface="Arial MT"/>
              </a:rPr>
              <a:t> </a:t>
            </a:r>
            <a:r>
              <a:rPr sz="825" spc="-4" dirty="0">
                <a:solidFill>
                  <a:srgbClr val="FF0000"/>
                </a:solidFill>
                <a:latin typeface="Arial MT"/>
                <a:cs typeface="Arial MT"/>
              </a:rPr>
              <a:t>box.</a:t>
            </a:r>
            <a:endParaRPr sz="825" dirty="0">
              <a:latin typeface="Arial MT"/>
              <a:cs typeface="Arial MT"/>
            </a:endParaRPr>
          </a:p>
          <a:p>
            <a:pPr>
              <a:lnSpc>
                <a:spcPct val="100000"/>
              </a:lnSpc>
            </a:pPr>
            <a:endParaRPr sz="863" dirty="0">
              <a:latin typeface="Arial MT"/>
              <a:cs typeface="Arial MT"/>
            </a:endParaRPr>
          </a:p>
          <a:p>
            <a:pPr marL="9525"/>
            <a:r>
              <a:rPr sz="825" dirty="0">
                <a:solidFill>
                  <a:srgbClr val="FF0000"/>
                </a:solidFill>
                <a:latin typeface="Arial MT"/>
                <a:cs typeface="Arial MT"/>
              </a:rPr>
              <a:t>A</a:t>
            </a:r>
            <a:r>
              <a:rPr sz="825" spc="-15" dirty="0">
                <a:solidFill>
                  <a:srgbClr val="FF0000"/>
                </a:solidFill>
                <a:latin typeface="Arial MT"/>
                <a:cs typeface="Arial MT"/>
              </a:rPr>
              <a:t> </a:t>
            </a:r>
            <a:r>
              <a:rPr sz="825" spc="-4" dirty="0">
                <a:solidFill>
                  <a:srgbClr val="FF0000"/>
                </a:solidFill>
                <a:latin typeface="Arial MT"/>
                <a:cs typeface="Arial MT"/>
              </a:rPr>
              <a:t>list</a:t>
            </a:r>
            <a:r>
              <a:rPr sz="825" spc="4" dirty="0">
                <a:solidFill>
                  <a:srgbClr val="FF0000"/>
                </a:solidFill>
                <a:latin typeface="Arial MT"/>
                <a:cs typeface="Arial MT"/>
              </a:rPr>
              <a:t> </a:t>
            </a:r>
            <a:r>
              <a:rPr sz="825" spc="-4" dirty="0">
                <a:solidFill>
                  <a:srgbClr val="FF0000"/>
                </a:solidFill>
                <a:latin typeface="Arial MT"/>
                <a:cs typeface="Arial MT"/>
              </a:rPr>
              <a:t>of</a:t>
            </a:r>
            <a:r>
              <a:rPr sz="825" spc="-15" dirty="0">
                <a:solidFill>
                  <a:srgbClr val="FF0000"/>
                </a:solidFill>
                <a:latin typeface="Arial MT"/>
                <a:cs typeface="Arial MT"/>
              </a:rPr>
              <a:t> </a:t>
            </a:r>
            <a:r>
              <a:rPr sz="825" dirty="0">
                <a:solidFill>
                  <a:srgbClr val="FF0000"/>
                </a:solidFill>
                <a:latin typeface="Arial MT"/>
                <a:cs typeface="Arial MT"/>
              </a:rPr>
              <a:t>matches</a:t>
            </a:r>
            <a:r>
              <a:rPr sz="825" spc="-26" dirty="0">
                <a:solidFill>
                  <a:srgbClr val="FF0000"/>
                </a:solidFill>
                <a:latin typeface="Arial MT"/>
                <a:cs typeface="Arial MT"/>
              </a:rPr>
              <a:t> </a:t>
            </a:r>
            <a:r>
              <a:rPr sz="825" spc="-8" dirty="0">
                <a:solidFill>
                  <a:srgbClr val="FF0000"/>
                </a:solidFill>
                <a:latin typeface="Arial MT"/>
                <a:cs typeface="Arial MT"/>
              </a:rPr>
              <a:t>will</a:t>
            </a:r>
            <a:r>
              <a:rPr sz="825" spc="23" dirty="0">
                <a:solidFill>
                  <a:srgbClr val="FF0000"/>
                </a:solidFill>
                <a:latin typeface="Arial MT"/>
                <a:cs typeface="Arial MT"/>
              </a:rPr>
              <a:t> </a:t>
            </a:r>
            <a:r>
              <a:rPr sz="825" spc="-4" dirty="0">
                <a:solidFill>
                  <a:srgbClr val="FF0000"/>
                </a:solidFill>
                <a:latin typeface="Arial MT"/>
                <a:cs typeface="Arial MT"/>
              </a:rPr>
              <a:t>be</a:t>
            </a:r>
            <a:r>
              <a:rPr sz="825" spc="-15" dirty="0">
                <a:solidFill>
                  <a:srgbClr val="FF0000"/>
                </a:solidFill>
                <a:latin typeface="Arial MT"/>
                <a:cs typeface="Arial MT"/>
              </a:rPr>
              <a:t> </a:t>
            </a:r>
            <a:r>
              <a:rPr sz="825" spc="-4" dirty="0">
                <a:solidFill>
                  <a:srgbClr val="FF0000"/>
                </a:solidFill>
                <a:latin typeface="Arial MT"/>
                <a:cs typeface="Arial MT"/>
              </a:rPr>
              <a:t>shown.</a:t>
            </a:r>
            <a:endParaRPr sz="825" dirty="0">
              <a:latin typeface="Arial MT"/>
              <a:cs typeface="Arial MT"/>
            </a:endParaRPr>
          </a:p>
        </p:txBody>
      </p:sp>
      <p:sp>
        <p:nvSpPr>
          <p:cNvPr id="16" name="object 16"/>
          <p:cNvSpPr txBox="1">
            <a:spLocks noGrp="1"/>
          </p:cNvSpPr>
          <p:nvPr>
            <p:ph type="sldNum" sz="quarter" idx="7"/>
          </p:nvPr>
        </p:nvSpPr>
        <p:spPr>
          <a:xfrm>
            <a:off x="406603" y="6450512"/>
            <a:ext cx="238125" cy="179704"/>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888888"/>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
              <a:spcBef>
                <a:spcPts val="75"/>
              </a:spcBef>
            </a:pPr>
            <a:fld id="{81D60167-4931-47E6-BA6A-407CBD079E47}" type="slidenum">
              <a:rPr lang="en-IN" spc="-5" smtClean="0"/>
              <a:pPr marL="38100">
                <a:spcBef>
                  <a:spcPts val="100"/>
                </a:spcBef>
              </a:pPr>
              <a:t>9</a:t>
            </a:fld>
            <a:endParaRPr spc="-4"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1993</Words>
  <Application>Microsoft Office PowerPoint</Application>
  <PresentationFormat>On-screen Show (16:9)</PresentationFormat>
  <Paragraphs>264</Paragraphs>
  <Slides>41</Slides>
  <Notes>12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41</vt:i4>
      </vt:variant>
    </vt:vector>
  </HeadingPairs>
  <TitlesOfParts>
    <vt:vector size="55" baseType="lpstr">
      <vt:lpstr>Trebuchet MS</vt:lpstr>
      <vt:lpstr>Verdana</vt:lpstr>
      <vt:lpstr>Merriweather Sans</vt:lpstr>
      <vt:lpstr>Lucida Grande</vt:lpstr>
      <vt:lpstr>Wingdings</vt:lpstr>
      <vt:lpstr>Arial MT</vt:lpstr>
      <vt:lpstr>Comic Sans MS</vt:lpstr>
      <vt:lpstr>Noto Sans Symbols</vt:lpstr>
      <vt:lpstr>Times New Roman</vt:lpstr>
      <vt:lpstr>Calibri</vt:lpstr>
      <vt:lpstr>Arial</vt:lpstr>
      <vt:lpstr>Graphik</vt:lpstr>
      <vt:lpstr>Simple Light</vt:lpstr>
      <vt:lpstr>Office Theme</vt:lpstr>
      <vt:lpstr>         IEEE Volunteering and Reporting Tools</vt:lpstr>
      <vt:lpstr>PowerPoint Presentation</vt:lpstr>
      <vt:lpstr>myIEEE</vt:lpstr>
      <vt:lpstr>PowerPoint Presentation</vt:lpstr>
      <vt:lpstr>Students can Experience</vt:lpstr>
      <vt:lpstr>                    SB Hierarchy</vt:lpstr>
      <vt:lpstr>PowerPoint Presentation</vt:lpstr>
      <vt:lpstr>Sign in</vt:lpstr>
      <vt:lpstr>Select Organizational Unit</vt:lpstr>
      <vt:lpstr>Manage Officers -  Organizational Unit roster</vt:lpstr>
      <vt:lpstr>Add Officer number and term date</vt:lpstr>
      <vt:lpstr>Manage Officers - Pending changes for a position</vt:lpstr>
      <vt:lpstr>Manage Officers -  Confirm Officer Changes</vt:lpstr>
      <vt:lpstr>Manage Officers -  Confirmation of report</vt:lpstr>
      <vt:lpstr>PowerPoint Presentation</vt:lpstr>
      <vt:lpstr>Publish An Event</vt:lpstr>
      <vt:lpstr>Edit Event – Save &amp; Publish</vt:lpstr>
      <vt:lpstr>Save Published Event as Draft</vt:lpstr>
      <vt:lpstr>PowerPoint Presentation</vt:lpstr>
      <vt:lpstr>Recent event - File Report option</vt:lpstr>
      <vt:lpstr>Recent Event – File Report</vt:lpstr>
      <vt:lpstr>Recent Events - Report Information</vt:lpstr>
      <vt:lpstr>PowerPoint Presentation</vt:lpstr>
      <vt:lpstr>Sign In</vt:lpstr>
      <vt:lpstr>Student Branch Annual Plan</vt:lpstr>
      <vt:lpstr>New Annual Plan</vt:lpstr>
      <vt:lpstr>Student Branch Code / Name</vt:lpstr>
      <vt:lpstr>Saved Plans</vt:lpstr>
      <vt:lpstr>Submitted Plans (Search by Name,  Reporting Year and download PDF)</vt:lpstr>
      <vt:lpstr>PowerPoint Presentation</vt:lpstr>
      <vt:lpstr>IEEE Collabratec </vt:lpstr>
      <vt:lpstr>Key Elements</vt:lpstr>
      <vt:lpstr>PowerPoint Presentation</vt:lpstr>
      <vt:lpstr>PowerPoint Presentation</vt:lpstr>
      <vt:lpstr>ResumeLab Continued..</vt:lpstr>
      <vt:lpstr>Document Center</vt:lpstr>
      <vt:lpstr>Stay current with the IEEE…</vt:lpstr>
      <vt:lpstr>Contact IEEE Student Services… </vt:lpstr>
      <vt:lpstr>Patience   Appreciate  Recognition  Reward  Award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&amp; It’s Benefits of being IEEE Student Member</dc:title>
  <dc:creator>TASK</dc:creator>
  <cp:lastModifiedBy>SAI PRASHANTH MALLELLU</cp:lastModifiedBy>
  <cp:revision>13</cp:revision>
  <dcterms:modified xsi:type="dcterms:W3CDTF">2021-03-22T06:39:16Z</dcterms:modified>
</cp:coreProperties>
</file>